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796" r:id="rId1"/>
  </p:sldMasterIdLst>
  <p:notesMasterIdLst>
    <p:notesMasterId r:id="rId22"/>
  </p:notesMasterIdLst>
  <p:sldIdLst>
    <p:sldId id="257" r:id="rId2"/>
    <p:sldId id="267" r:id="rId3"/>
    <p:sldId id="274" r:id="rId4"/>
    <p:sldId id="269" r:id="rId5"/>
    <p:sldId id="272" r:id="rId6"/>
    <p:sldId id="280" r:id="rId7"/>
    <p:sldId id="281" r:id="rId8"/>
    <p:sldId id="282" r:id="rId9"/>
    <p:sldId id="283" r:id="rId10"/>
    <p:sldId id="276" r:id="rId11"/>
    <p:sldId id="270" r:id="rId12"/>
    <p:sldId id="284" r:id="rId13"/>
    <p:sldId id="286" r:id="rId14"/>
    <p:sldId id="285" r:id="rId15"/>
    <p:sldId id="277" r:id="rId16"/>
    <p:sldId id="288" r:id="rId17"/>
    <p:sldId id="290" r:id="rId18"/>
    <p:sldId id="291" r:id="rId19"/>
    <p:sldId id="292" r:id="rId20"/>
    <p:sldId id="293" r:id="rId21"/>
  </p:sldIdLst>
  <p:sldSz cx="10080625" cy="7559675"/>
  <p:notesSz cx="6858000" cy="9144000"/>
  <p:embeddedFontLst>
    <p:embeddedFont>
      <p:font typeface="B Homa" panose="00000400000000000000" pitchFamily="2" charset="-78"/>
      <p:regular r:id="rId23"/>
    </p:embeddedFont>
    <p:embeddedFont>
      <p:font typeface="B Nazanin" panose="00000400000000000000" pitchFamily="2" charset="-78"/>
      <p:regular r:id="rId24"/>
      <p:bold r:id="rId25"/>
    </p:embeddedFont>
    <p:embeddedFont>
      <p:font typeface="Buxton Sketch" panose="03080500000500000004" pitchFamily="66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mbria Math" panose="02040503050406030204" pitchFamily="18" charset="0"/>
      <p:regular r:id="rId31"/>
    </p:embeddedFon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Corbel" panose="020B0503020204020204" pitchFamily="34" charset="0"/>
      <p:regular r:id="rId36"/>
      <p:bold r:id="rId37"/>
      <p:italic r:id="rId38"/>
      <p:boldItalic r:id="rId39"/>
    </p:embeddedFont>
    <p:embeddedFont>
      <p:font typeface="IranNastaliq" panose="02020505000000020003" pitchFamily="18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133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62D3F0-1251-49D1-AD6C-4B6AB9DE2287}" type="doc">
      <dgm:prSet loTypeId="urn:microsoft.com/office/officeart/2005/8/layout/chevron1" loCatId="process" qsTypeId="urn:microsoft.com/office/officeart/2005/8/quickstyle/3d5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3BE40BC-FDF3-4285-BFAB-FDF26F5DB5C9}">
      <dgm:prSet phldrT="[Text]" custT="1"/>
      <dgm:spPr/>
      <dgm:t>
        <a:bodyPr/>
        <a:lstStyle/>
        <a:p>
          <a:pPr algn="ctr"/>
          <a:r>
            <a:rPr lang="fa-IR" sz="1800" dirty="0">
              <a:cs typeface="B Homa" panose="00000400000000000000" pitchFamily="2" charset="-78"/>
            </a:rPr>
            <a:t>طرح مسئله</a:t>
          </a:r>
          <a:endParaRPr lang="en-US" sz="1800" dirty="0">
            <a:cs typeface="B Homa" panose="00000400000000000000" pitchFamily="2" charset="-78"/>
          </a:endParaRPr>
        </a:p>
      </dgm:t>
    </dgm:pt>
    <dgm:pt modelId="{B8823C41-EC0B-4F47-B1C2-687550B5569F}" type="parTrans" cxnId="{16D2F4BA-CBDA-42F5-855B-B329F280B712}">
      <dgm:prSet/>
      <dgm:spPr/>
      <dgm:t>
        <a:bodyPr/>
        <a:lstStyle/>
        <a:p>
          <a:endParaRPr lang="en-US" sz="1800">
            <a:cs typeface="B Homa" panose="00000400000000000000" pitchFamily="2" charset="-78"/>
          </a:endParaRPr>
        </a:p>
      </dgm:t>
    </dgm:pt>
    <dgm:pt modelId="{1250D24A-94C2-4873-B2BB-E90DEE1743BC}" type="sibTrans" cxnId="{16D2F4BA-CBDA-42F5-855B-B329F280B712}">
      <dgm:prSet/>
      <dgm:spPr/>
      <dgm:t>
        <a:bodyPr/>
        <a:lstStyle/>
        <a:p>
          <a:endParaRPr lang="en-US" sz="1800">
            <a:cs typeface="B Homa" panose="00000400000000000000" pitchFamily="2" charset="-78"/>
          </a:endParaRPr>
        </a:p>
      </dgm:t>
    </dgm:pt>
    <dgm:pt modelId="{B04A91C9-10A7-4608-A1FC-1E19369336A7}">
      <dgm:prSet phldrT="[Text]" custT="1"/>
      <dgm:spPr/>
      <dgm:t>
        <a:bodyPr/>
        <a:lstStyle/>
        <a:p>
          <a:pPr algn="ctr"/>
          <a:r>
            <a:rPr lang="fa-IR" sz="1600" dirty="0">
              <a:cs typeface="B Homa" panose="00000400000000000000" pitchFamily="2" charset="-78"/>
            </a:rPr>
            <a:t>معرفی موضوع</a:t>
          </a:r>
          <a:endParaRPr lang="en-US" sz="1600" dirty="0">
            <a:cs typeface="B Homa" panose="00000400000000000000" pitchFamily="2" charset="-78"/>
          </a:endParaRPr>
        </a:p>
      </dgm:t>
    </dgm:pt>
    <dgm:pt modelId="{1FE2DFCB-D582-4599-9FC1-19ECE590825C}" type="parTrans" cxnId="{30864D5A-361E-4A05-B393-11916CEBBF8D}">
      <dgm:prSet/>
      <dgm:spPr/>
      <dgm:t>
        <a:bodyPr/>
        <a:lstStyle/>
        <a:p>
          <a:endParaRPr lang="en-US" sz="1800">
            <a:cs typeface="B Homa" panose="00000400000000000000" pitchFamily="2" charset="-78"/>
          </a:endParaRPr>
        </a:p>
      </dgm:t>
    </dgm:pt>
    <dgm:pt modelId="{37932C25-B1B5-4FC8-8EDB-B3A31CCC62EC}" type="sibTrans" cxnId="{30864D5A-361E-4A05-B393-11916CEBBF8D}">
      <dgm:prSet/>
      <dgm:spPr/>
      <dgm:t>
        <a:bodyPr/>
        <a:lstStyle/>
        <a:p>
          <a:endParaRPr lang="en-US" sz="1800">
            <a:cs typeface="B Homa" panose="00000400000000000000" pitchFamily="2" charset="-78"/>
          </a:endParaRPr>
        </a:p>
      </dgm:t>
    </dgm:pt>
    <dgm:pt modelId="{F7CC7688-A62E-471A-B4C6-696CEB614B95}">
      <dgm:prSet phldrT="[Text]" custT="1"/>
      <dgm:spPr/>
      <dgm:t>
        <a:bodyPr/>
        <a:lstStyle/>
        <a:p>
          <a:pPr algn="ctr"/>
          <a:r>
            <a:rPr lang="fa-IR" sz="2000" dirty="0">
              <a:cs typeface="B Homa" panose="00000400000000000000" pitchFamily="2" charset="-78"/>
            </a:rPr>
            <a:t>هدف پروژه</a:t>
          </a:r>
          <a:endParaRPr lang="en-US" sz="2000" dirty="0">
            <a:cs typeface="B Homa" panose="00000400000000000000" pitchFamily="2" charset="-78"/>
          </a:endParaRPr>
        </a:p>
      </dgm:t>
    </dgm:pt>
    <dgm:pt modelId="{94F7AF33-0281-44EA-851C-59E67BCD63EE}" type="parTrans" cxnId="{1EA56F31-C42E-4F49-A163-4B7EAC68AB69}">
      <dgm:prSet/>
      <dgm:spPr/>
      <dgm:t>
        <a:bodyPr/>
        <a:lstStyle/>
        <a:p>
          <a:endParaRPr lang="en-US" sz="1800">
            <a:cs typeface="B Homa" panose="00000400000000000000" pitchFamily="2" charset="-78"/>
          </a:endParaRPr>
        </a:p>
      </dgm:t>
    </dgm:pt>
    <dgm:pt modelId="{90E6CF7B-BA19-4366-A96F-709DD3E45274}" type="sibTrans" cxnId="{1EA56F31-C42E-4F49-A163-4B7EAC68AB69}">
      <dgm:prSet/>
      <dgm:spPr/>
      <dgm:t>
        <a:bodyPr/>
        <a:lstStyle/>
        <a:p>
          <a:endParaRPr lang="en-US" sz="1800">
            <a:cs typeface="B Homa" panose="00000400000000000000" pitchFamily="2" charset="-78"/>
          </a:endParaRPr>
        </a:p>
      </dgm:t>
    </dgm:pt>
    <dgm:pt modelId="{8951286C-6FB2-462D-8C36-F5A73D9FA002}">
      <dgm:prSet phldrT="[Text]" custT="1"/>
      <dgm:spPr/>
      <dgm:t>
        <a:bodyPr/>
        <a:lstStyle/>
        <a:p>
          <a:pPr algn="ctr"/>
          <a:r>
            <a:rPr lang="fa-IR" sz="1800" dirty="0">
              <a:cs typeface="B Homa" panose="00000400000000000000" pitchFamily="2" charset="-78"/>
            </a:rPr>
            <a:t>جمع بندی و پیشنهادات</a:t>
          </a:r>
          <a:endParaRPr lang="en-US" sz="1800" dirty="0">
            <a:cs typeface="B Homa" panose="00000400000000000000" pitchFamily="2" charset="-78"/>
          </a:endParaRPr>
        </a:p>
      </dgm:t>
    </dgm:pt>
    <dgm:pt modelId="{D3A13668-C4AD-4853-9810-C107D2210E70}" type="parTrans" cxnId="{3C81D8C1-4149-4C4C-A942-DEC484F4136F}">
      <dgm:prSet/>
      <dgm:spPr/>
      <dgm:t>
        <a:bodyPr/>
        <a:lstStyle/>
        <a:p>
          <a:endParaRPr lang="en-US" sz="1800">
            <a:cs typeface="B Homa" panose="00000400000000000000" pitchFamily="2" charset="-78"/>
          </a:endParaRPr>
        </a:p>
      </dgm:t>
    </dgm:pt>
    <dgm:pt modelId="{3361C218-4C11-482A-9791-7B6483D15893}" type="sibTrans" cxnId="{3C81D8C1-4149-4C4C-A942-DEC484F4136F}">
      <dgm:prSet/>
      <dgm:spPr/>
      <dgm:t>
        <a:bodyPr/>
        <a:lstStyle/>
        <a:p>
          <a:endParaRPr lang="en-US" sz="1800">
            <a:cs typeface="B Homa" panose="00000400000000000000" pitchFamily="2" charset="-78"/>
          </a:endParaRPr>
        </a:p>
      </dgm:t>
    </dgm:pt>
    <dgm:pt modelId="{BCA9F4F3-33B3-4407-95A1-BFE52E111E51}">
      <dgm:prSet phldrT="[Text]" custT="1"/>
      <dgm:spPr/>
      <dgm:t>
        <a:bodyPr/>
        <a:lstStyle/>
        <a:p>
          <a:pPr algn="ctr"/>
          <a:r>
            <a:rPr lang="fa-IR" sz="2000" dirty="0">
              <a:cs typeface="B Homa" panose="00000400000000000000" pitchFamily="2" charset="-78"/>
            </a:rPr>
            <a:t>کارهای انجام شده</a:t>
          </a:r>
          <a:endParaRPr lang="en-US" sz="2000" dirty="0">
            <a:cs typeface="B Homa" panose="00000400000000000000" pitchFamily="2" charset="-78"/>
          </a:endParaRPr>
        </a:p>
      </dgm:t>
    </dgm:pt>
    <dgm:pt modelId="{A755FF21-48B8-4B10-A92B-064FE815A50D}" type="parTrans" cxnId="{D6944574-112A-4A22-A5B3-3787431DEF2C}">
      <dgm:prSet/>
      <dgm:spPr/>
      <dgm:t>
        <a:bodyPr/>
        <a:lstStyle/>
        <a:p>
          <a:endParaRPr lang="en-US"/>
        </a:p>
      </dgm:t>
    </dgm:pt>
    <dgm:pt modelId="{CB0C9617-EC9C-4894-9EEB-F192671A0BA7}" type="sibTrans" cxnId="{D6944574-112A-4A22-A5B3-3787431DEF2C}">
      <dgm:prSet/>
      <dgm:spPr/>
      <dgm:t>
        <a:bodyPr/>
        <a:lstStyle/>
        <a:p>
          <a:endParaRPr lang="en-US"/>
        </a:p>
      </dgm:t>
    </dgm:pt>
    <dgm:pt modelId="{EB057BB5-3760-4674-A546-316229743F4C}" type="pres">
      <dgm:prSet presAssocID="{6C62D3F0-1251-49D1-AD6C-4B6AB9DE2287}" presName="Name0" presStyleCnt="0">
        <dgm:presLayoutVars>
          <dgm:dir/>
          <dgm:animLvl val="lvl"/>
          <dgm:resizeHandles val="exact"/>
        </dgm:presLayoutVars>
      </dgm:prSet>
      <dgm:spPr/>
    </dgm:pt>
    <dgm:pt modelId="{C70787C9-3C0B-4DE1-90B0-BEA104805D47}" type="pres">
      <dgm:prSet presAssocID="{A3BE40BC-FDF3-4285-BFAB-FDF26F5DB5C9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6FC3AFF8-482C-40ED-BB54-FE9A5A4E975A}" type="pres">
      <dgm:prSet presAssocID="{1250D24A-94C2-4873-B2BB-E90DEE1743BC}" presName="parTxOnlySpace" presStyleCnt="0"/>
      <dgm:spPr/>
    </dgm:pt>
    <dgm:pt modelId="{EA1C1B6D-9954-471E-9BDF-EF669AEA2B3E}" type="pres">
      <dgm:prSet presAssocID="{B04A91C9-10A7-4608-A1FC-1E19369336A7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D811BBA3-2B99-45AE-9ABD-5C67D8C4CCE7}" type="pres">
      <dgm:prSet presAssocID="{37932C25-B1B5-4FC8-8EDB-B3A31CCC62EC}" presName="parTxOnlySpace" presStyleCnt="0"/>
      <dgm:spPr/>
    </dgm:pt>
    <dgm:pt modelId="{D6C5912D-4A7C-4DAC-BD45-869D04A5FCE3}" type="pres">
      <dgm:prSet presAssocID="{BCA9F4F3-33B3-4407-95A1-BFE52E111E51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D2A0728C-EC50-48B2-89A0-1EA57C8A1A8B}" type="pres">
      <dgm:prSet presAssocID="{CB0C9617-EC9C-4894-9EEB-F192671A0BA7}" presName="parTxOnlySpace" presStyleCnt="0"/>
      <dgm:spPr/>
    </dgm:pt>
    <dgm:pt modelId="{A16FC319-980E-49C1-8783-16CB64EC72C7}" type="pres">
      <dgm:prSet presAssocID="{F7CC7688-A62E-471A-B4C6-696CEB614B95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48CFE8E5-0B8D-4341-958C-4B510ABF4569}" type="pres">
      <dgm:prSet presAssocID="{90E6CF7B-BA19-4366-A96F-709DD3E45274}" presName="parTxOnlySpace" presStyleCnt="0"/>
      <dgm:spPr/>
    </dgm:pt>
    <dgm:pt modelId="{4B1BFAA3-5AAF-4178-B85D-A4B57447483E}" type="pres">
      <dgm:prSet presAssocID="{8951286C-6FB2-462D-8C36-F5A73D9FA00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FDB30122-10E7-4B7F-B588-9E2973C078A4}" type="presOf" srcId="{8951286C-6FB2-462D-8C36-F5A73D9FA002}" destId="{4B1BFAA3-5AAF-4178-B85D-A4B57447483E}" srcOrd="0" destOrd="0" presId="urn:microsoft.com/office/officeart/2005/8/layout/chevron1"/>
    <dgm:cxn modelId="{1EA56F31-C42E-4F49-A163-4B7EAC68AB69}" srcId="{6C62D3F0-1251-49D1-AD6C-4B6AB9DE2287}" destId="{F7CC7688-A62E-471A-B4C6-696CEB614B95}" srcOrd="3" destOrd="0" parTransId="{94F7AF33-0281-44EA-851C-59E67BCD63EE}" sibTransId="{90E6CF7B-BA19-4366-A96F-709DD3E45274}"/>
    <dgm:cxn modelId="{D6944574-112A-4A22-A5B3-3787431DEF2C}" srcId="{6C62D3F0-1251-49D1-AD6C-4B6AB9DE2287}" destId="{BCA9F4F3-33B3-4407-95A1-BFE52E111E51}" srcOrd="2" destOrd="0" parTransId="{A755FF21-48B8-4B10-A92B-064FE815A50D}" sibTransId="{CB0C9617-EC9C-4894-9EEB-F192671A0BA7}"/>
    <dgm:cxn modelId="{30864D5A-361E-4A05-B393-11916CEBBF8D}" srcId="{6C62D3F0-1251-49D1-AD6C-4B6AB9DE2287}" destId="{B04A91C9-10A7-4608-A1FC-1E19369336A7}" srcOrd="1" destOrd="0" parTransId="{1FE2DFCB-D582-4599-9FC1-19ECE590825C}" sibTransId="{37932C25-B1B5-4FC8-8EDB-B3A31CCC62EC}"/>
    <dgm:cxn modelId="{3F13469A-4E63-4AE5-96A6-D28291350313}" type="presOf" srcId="{B04A91C9-10A7-4608-A1FC-1E19369336A7}" destId="{EA1C1B6D-9954-471E-9BDF-EF669AEA2B3E}" srcOrd="0" destOrd="0" presId="urn:microsoft.com/office/officeart/2005/8/layout/chevron1"/>
    <dgm:cxn modelId="{16D2F4BA-CBDA-42F5-855B-B329F280B712}" srcId="{6C62D3F0-1251-49D1-AD6C-4B6AB9DE2287}" destId="{A3BE40BC-FDF3-4285-BFAB-FDF26F5DB5C9}" srcOrd="0" destOrd="0" parTransId="{B8823C41-EC0B-4F47-B1C2-687550B5569F}" sibTransId="{1250D24A-94C2-4873-B2BB-E90DEE1743BC}"/>
    <dgm:cxn modelId="{3C81D8C1-4149-4C4C-A942-DEC484F4136F}" srcId="{6C62D3F0-1251-49D1-AD6C-4B6AB9DE2287}" destId="{8951286C-6FB2-462D-8C36-F5A73D9FA002}" srcOrd="4" destOrd="0" parTransId="{D3A13668-C4AD-4853-9810-C107D2210E70}" sibTransId="{3361C218-4C11-482A-9791-7B6483D15893}"/>
    <dgm:cxn modelId="{9CF1B6D6-277E-47DB-8747-828FD471CD48}" type="presOf" srcId="{F7CC7688-A62E-471A-B4C6-696CEB614B95}" destId="{A16FC319-980E-49C1-8783-16CB64EC72C7}" srcOrd="0" destOrd="0" presId="urn:microsoft.com/office/officeart/2005/8/layout/chevron1"/>
    <dgm:cxn modelId="{0487BAF9-B9D0-416B-B16A-7BB428983E68}" type="presOf" srcId="{A3BE40BC-FDF3-4285-BFAB-FDF26F5DB5C9}" destId="{C70787C9-3C0B-4DE1-90B0-BEA104805D47}" srcOrd="0" destOrd="0" presId="urn:microsoft.com/office/officeart/2005/8/layout/chevron1"/>
    <dgm:cxn modelId="{C138C4FD-D18A-41F9-866D-40CC67995807}" type="presOf" srcId="{BCA9F4F3-33B3-4407-95A1-BFE52E111E51}" destId="{D6C5912D-4A7C-4DAC-BD45-869D04A5FCE3}" srcOrd="0" destOrd="0" presId="urn:microsoft.com/office/officeart/2005/8/layout/chevron1"/>
    <dgm:cxn modelId="{D2DDFFFD-0671-4575-AA08-9CFD27832D31}" type="presOf" srcId="{6C62D3F0-1251-49D1-AD6C-4B6AB9DE2287}" destId="{EB057BB5-3760-4674-A546-316229743F4C}" srcOrd="0" destOrd="0" presId="urn:microsoft.com/office/officeart/2005/8/layout/chevron1"/>
    <dgm:cxn modelId="{0B07DBD2-A1C3-4D11-BF51-988B98660C7A}" type="presParOf" srcId="{EB057BB5-3760-4674-A546-316229743F4C}" destId="{C70787C9-3C0B-4DE1-90B0-BEA104805D47}" srcOrd="0" destOrd="0" presId="urn:microsoft.com/office/officeart/2005/8/layout/chevron1"/>
    <dgm:cxn modelId="{AEFF5E86-5272-4C40-9E31-7279AD39E664}" type="presParOf" srcId="{EB057BB5-3760-4674-A546-316229743F4C}" destId="{6FC3AFF8-482C-40ED-BB54-FE9A5A4E975A}" srcOrd="1" destOrd="0" presId="urn:microsoft.com/office/officeart/2005/8/layout/chevron1"/>
    <dgm:cxn modelId="{09C5A139-DE20-492D-BD3C-0CA27DAB18B9}" type="presParOf" srcId="{EB057BB5-3760-4674-A546-316229743F4C}" destId="{EA1C1B6D-9954-471E-9BDF-EF669AEA2B3E}" srcOrd="2" destOrd="0" presId="urn:microsoft.com/office/officeart/2005/8/layout/chevron1"/>
    <dgm:cxn modelId="{E9E71E46-ACE6-44B9-AC7A-E864EF1AB701}" type="presParOf" srcId="{EB057BB5-3760-4674-A546-316229743F4C}" destId="{D811BBA3-2B99-45AE-9ABD-5C67D8C4CCE7}" srcOrd="3" destOrd="0" presId="urn:microsoft.com/office/officeart/2005/8/layout/chevron1"/>
    <dgm:cxn modelId="{85DE4AD9-1C22-4257-99CC-4A015C9143E5}" type="presParOf" srcId="{EB057BB5-3760-4674-A546-316229743F4C}" destId="{D6C5912D-4A7C-4DAC-BD45-869D04A5FCE3}" srcOrd="4" destOrd="0" presId="urn:microsoft.com/office/officeart/2005/8/layout/chevron1"/>
    <dgm:cxn modelId="{E6E99BE6-C210-4C0E-BFA1-CE1EEDE7BB42}" type="presParOf" srcId="{EB057BB5-3760-4674-A546-316229743F4C}" destId="{D2A0728C-EC50-48B2-89A0-1EA57C8A1A8B}" srcOrd="5" destOrd="0" presId="urn:microsoft.com/office/officeart/2005/8/layout/chevron1"/>
    <dgm:cxn modelId="{31663BDE-FC05-417B-B129-B2B35FA755CB}" type="presParOf" srcId="{EB057BB5-3760-4674-A546-316229743F4C}" destId="{A16FC319-980E-49C1-8783-16CB64EC72C7}" srcOrd="6" destOrd="0" presId="urn:microsoft.com/office/officeart/2005/8/layout/chevron1"/>
    <dgm:cxn modelId="{F0DF0BEC-2D99-48D5-BC3F-98DB7BCEEE1B}" type="presParOf" srcId="{EB057BB5-3760-4674-A546-316229743F4C}" destId="{48CFE8E5-0B8D-4341-958C-4B510ABF4569}" srcOrd="7" destOrd="0" presId="urn:microsoft.com/office/officeart/2005/8/layout/chevron1"/>
    <dgm:cxn modelId="{3AA2FCF8-E22F-4626-A9D3-AAA39DC2B6B7}" type="presParOf" srcId="{EB057BB5-3760-4674-A546-316229743F4C}" destId="{4B1BFAA3-5AAF-4178-B85D-A4B57447483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C62D3F0-1251-49D1-AD6C-4B6AB9DE2287}" type="doc">
      <dgm:prSet loTypeId="urn:microsoft.com/office/officeart/2005/8/layout/process2" loCatId="process" qsTypeId="urn:microsoft.com/office/officeart/2005/8/quickstyle/3d5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3BE40BC-FDF3-4285-BFAB-FDF26F5DB5C9}">
      <dgm:prSet phldrT="[Text]"/>
      <dgm:spPr/>
      <dgm:t>
        <a:bodyPr/>
        <a:lstStyle/>
        <a:p>
          <a:pPr algn="ctr"/>
          <a:r>
            <a:rPr lang="fa-IR" dirty="0">
              <a:cs typeface="B Homa" panose="00000400000000000000" pitchFamily="2" charset="-78"/>
            </a:rPr>
            <a:t>طرح مسئله</a:t>
          </a:r>
          <a:endParaRPr lang="en-US" dirty="0"/>
        </a:p>
      </dgm:t>
    </dgm:pt>
    <dgm:pt modelId="{B8823C41-EC0B-4F47-B1C2-687550B5569F}" type="parTrans" cxnId="{16D2F4BA-CBDA-42F5-855B-B329F280B712}">
      <dgm:prSet/>
      <dgm:spPr/>
      <dgm:t>
        <a:bodyPr/>
        <a:lstStyle/>
        <a:p>
          <a:endParaRPr lang="en-US"/>
        </a:p>
      </dgm:t>
    </dgm:pt>
    <dgm:pt modelId="{1250D24A-94C2-4873-B2BB-E90DEE1743BC}" type="sibTrans" cxnId="{16D2F4BA-CBDA-42F5-855B-B329F280B712}">
      <dgm:prSet/>
      <dgm:spPr/>
      <dgm:t>
        <a:bodyPr/>
        <a:lstStyle/>
        <a:p>
          <a:endParaRPr lang="en-US"/>
        </a:p>
      </dgm:t>
    </dgm:pt>
    <dgm:pt modelId="{B04A91C9-10A7-4608-A1FC-1E19369336A7}">
      <dgm:prSet phldrT="[Text]"/>
      <dgm:spPr/>
      <dgm:t>
        <a:bodyPr/>
        <a:lstStyle/>
        <a:p>
          <a:pPr algn="ctr"/>
          <a:r>
            <a:rPr lang="fa-IR" dirty="0">
              <a:cs typeface="B Homa" panose="00000400000000000000" pitchFamily="2" charset="-78"/>
            </a:rPr>
            <a:t>معرفی موضوع</a:t>
          </a:r>
          <a:endParaRPr lang="en-US" dirty="0"/>
        </a:p>
      </dgm:t>
    </dgm:pt>
    <dgm:pt modelId="{1FE2DFCB-D582-4599-9FC1-19ECE590825C}" type="parTrans" cxnId="{30864D5A-361E-4A05-B393-11916CEBBF8D}">
      <dgm:prSet/>
      <dgm:spPr/>
      <dgm:t>
        <a:bodyPr/>
        <a:lstStyle/>
        <a:p>
          <a:endParaRPr lang="en-US"/>
        </a:p>
      </dgm:t>
    </dgm:pt>
    <dgm:pt modelId="{37932C25-B1B5-4FC8-8EDB-B3A31CCC62EC}" type="sibTrans" cxnId="{30864D5A-361E-4A05-B393-11916CEBBF8D}">
      <dgm:prSet/>
      <dgm:spPr/>
      <dgm:t>
        <a:bodyPr/>
        <a:lstStyle/>
        <a:p>
          <a:endParaRPr lang="en-US"/>
        </a:p>
      </dgm:t>
    </dgm:pt>
    <dgm:pt modelId="{F7CC7688-A62E-471A-B4C6-696CEB614B95}">
      <dgm:prSet phldrT="[Text]"/>
      <dgm:spPr>
        <a:solidFill>
          <a:srgbClr val="00A400"/>
        </a:solidFill>
      </dgm:spPr>
      <dgm:t>
        <a:bodyPr/>
        <a:lstStyle/>
        <a:p>
          <a:pPr algn="ctr"/>
          <a:r>
            <a:rPr lang="fa-IR" dirty="0">
              <a:cs typeface="B Homa" panose="00000400000000000000" pitchFamily="2" charset="-78"/>
            </a:rPr>
            <a:t>کارهای انجام شده</a:t>
          </a:r>
          <a:endParaRPr lang="en-US" dirty="0"/>
        </a:p>
      </dgm:t>
    </dgm:pt>
    <dgm:pt modelId="{94F7AF33-0281-44EA-851C-59E67BCD63EE}" type="parTrans" cxnId="{1EA56F31-C42E-4F49-A163-4B7EAC68AB69}">
      <dgm:prSet/>
      <dgm:spPr/>
      <dgm:t>
        <a:bodyPr/>
        <a:lstStyle/>
        <a:p>
          <a:endParaRPr lang="en-US"/>
        </a:p>
      </dgm:t>
    </dgm:pt>
    <dgm:pt modelId="{90E6CF7B-BA19-4366-A96F-709DD3E45274}" type="sibTrans" cxnId="{1EA56F31-C42E-4F49-A163-4B7EAC68AB69}">
      <dgm:prSet/>
      <dgm:spPr/>
      <dgm:t>
        <a:bodyPr/>
        <a:lstStyle/>
        <a:p>
          <a:endParaRPr lang="en-US"/>
        </a:p>
      </dgm:t>
    </dgm:pt>
    <dgm:pt modelId="{032F0DDD-AC06-44B4-9587-1D3C553F9316}">
      <dgm:prSet phldrT="[Text]"/>
      <dgm:spPr/>
      <dgm:t>
        <a:bodyPr/>
        <a:lstStyle/>
        <a:p>
          <a:pPr algn="ctr"/>
          <a:r>
            <a:rPr lang="fa-IR" dirty="0">
              <a:cs typeface="B Homa" panose="00000400000000000000" pitchFamily="2" charset="-78"/>
            </a:rPr>
            <a:t>هدف پروژه</a:t>
          </a:r>
          <a:endParaRPr lang="en-US" dirty="0"/>
        </a:p>
      </dgm:t>
    </dgm:pt>
    <dgm:pt modelId="{0E3D9DD4-E581-4107-92BE-5A48CCE69412}" type="parTrans" cxnId="{67F7C67F-28E9-45B1-AE47-9F6DD78F6811}">
      <dgm:prSet/>
      <dgm:spPr/>
      <dgm:t>
        <a:bodyPr/>
        <a:lstStyle/>
        <a:p>
          <a:endParaRPr lang="en-US"/>
        </a:p>
      </dgm:t>
    </dgm:pt>
    <dgm:pt modelId="{78B335A6-C99E-460F-9275-5542C681F2F8}" type="sibTrans" cxnId="{67F7C67F-28E9-45B1-AE47-9F6DD78F6811}">
      <dgm:prSet/>
      <dgm:spPr/>
      <dgm:t>
        <a:bodyPr/>
        <a:lstStyle/>
        <a:p>
          <a:endParaRPr lang="en-US"/>
        </a:p>
      </dgm:t>
    </dgm:pt>
    <dgm:pt modelId="{935BBAF5-D5C7-447E-A146-EAA849AC4E8D}">
      <dgm:prSet phldrT="[Text]"/>
      <dgm:spPr/>
      <dgm:t>
        <a:bodyPr/>
        <a:lstStyle/>
        <a:p>
          <a:pPr algn="ctr"/>
          <a:r>
            <a:rPr lang="fa-IR">
              <a:cs typeface="B Homa" panose="00000400000000000000" pitchFamily="2" charset="-78"/>
            </a:rPr>
            <a:t>جمع بندی و پیشنهادات</a:t>
          </a:r>
          <a:endParaRPr lang="en-US" dirty="0"/>
        </a:p>
      </dgm:t>
    </dgm:pt>
    <dgm:pt modelId="{10A89664-35C5-4456-A979-0D4DA706E4BD}" type="parTrans" cxnId="{213D906E-EDE7-4669-B4F1-1DF590396D02}">
      <dgm:prSet/>
      <dgm:spPr/>
      <dgm:t>
        <a:bodyPr/>
        <a:lstStyle/>
        <a:p>
          <a:endParaRPr lang="en-US"/>
        </a:p>
      </dgm:t>
    </dgm:pt>
    <dgm:pt modelId="{627B0A96-A417-42CC-A114-1EB783B22922}" type="sibTrans" cxnId="{213D906E-EDE7-4669-B4F1-1DF590396D02}">
      <dgm:prSet/>
      <dgm:spPr/>
      <dgm:t>
        <a:bodyPr/>
        <a:lstStyle/>
        <a:p>
          <a:endParaRPr lang="en-US"/>
        </a:p>
      </dgm:t>
    </dgm:pt>
    <dgm:pt modelId="{9A867589-354F-4AC4-8C2A-CE1DC30F0401}" type="pres">
      <dgm:prSet presAssocID="{6C62D3F0-1251-49D1-AD6C-4B6AB9DE2287}" presName="linearFlow" presStyleCnt="0">
        <dgm:presLayoutVars>
          <dgm:resizeHandles val="exact"/>
        </dgm:presLayoutVars>
      </dgm:prSet>
      <dgm:spPr/>
    </dgm:pt>
    <dgm:pt modelId="{69A01E5B-CAB4-42C1-ACB6-E16157241380}" type="pres">
      <dgm:prSet presAssocID="{A3BE40BC-FDF3-4285-BFAB-FDF26F5DB5C9}" presName="node" presStyleLbl="node1" presStyleIdx="0" presStyleCnt="5">
        <dgm:presLayoutVars>
          <dgm:bulletEnabled val="1"/>
        </dgm:presLayoutVars>
      </dgm:prSet>
      <dgm:spPr/>
    </dgm:pt>
    <dgm:pt modelId="{78002FB9-B1D7-46FB-ABEF-C943760EBEAF}" type="pres">
      <dgm:prSet presAssocID="{1250D24A-94C2-4873-B2BB-E90DEE1743BC}" presName="sibTrans" presStyleLbl="sibTrans2D1" presStyleIdx="0" presStyleCnt="4"/>
      <dgm:spPr/>
    </dgm:pt>
    <dgm:pt modelId="{15127D46-2B82-4AEF-BEF0-DF01839F35E7}" type="pres">
      <dgm:prSet presAssocID="{1250D24A-94C2-4873-B2BB-E90DEE1743BC}" presName="connectorText" presStyleLbl="sibTrans2D1" presStyleIdx="0" presStyleCnt="4"/>
      <dgm:spPr/>
    </dgm:pt>
    <dgm:pt modelId="{4E295C1B-2A98-485F-8CD8-B2252A6965DC}" type="pres">
      <dgm:prSet presAssocID="{B04A91C9-10A7-4608-A1FC-1E19369336A7}" presName="node" presStyleLbl="node1" presStyleIdx="1" presStyleCnt="5">
        <dgm:presLayoutVars>
          <dgm:bulletEnabled val="1"/>
        </dgm:presLayoutVars>
      </dgm:prSet>
      <dgm:spPr/>
    </dgm:pt>
    <dgm:pt modelId="{340BFD1F-6A14-400A-BE68-21D6F57C35BC}" type="pres">
      <dgm:prSet presAssocID="{37932C25-B1B5-4FC8-8EDB-B3A31CCC62EC}" presName="sibTrans" presStyleLbl="sibTrans2D1" presStyleIdx="1" presStyleCnt="4"/>
      <dgm:spPr/>
    </dgm:pt>
    <dgm:pt modelId="{FB3D4312-031C-46F5-A0A7-E065E0729C9F}" type="pres">
      <dgm:prSet presAssocID="{37932C25-B1B5-4FC8-8EDB-B3A31CCC62EC}" presName="connectorText" presStyleLbl="sibTrans2D1" presStyleIdx="1" presStyleCnt="4"/>
      <dgm:spPr/>
    </dgm:pt>
    <dgm:pt modelId="{D688CADC-0F66-49B0-B152-34D0A53D08E1}" type="pres">
      <dgm:prSet presAssocID="{F7CC7688-A62E-471A-B4C6-696CEB614B95}" presName="node" presStyleLbl="node1" presStyleIdx="2" presStyleCnt="5">
        <dgm:presLayoutVars>
          <dgm:bulletEnabled val="1"/>
        </dgm:presLayoutVars>
      </dgm:prSet>
      <dgm:spPr/>
    </dgm:pt>
    <dgm:pt modelId="{CC2477B0-34F2-4756-88B5-6D3AFA801FA2}" type="pres">
      <dgm:prSet presAssocID="{90E6CF7B-BA19-4366-A96F-709DD3E45274}" presName="sibTrans" presStyleLbl="sibTrans2D1" presStyleIdx="2" presStyleCnt="4"/>
      <dgm:spPr/>
    </dgm:pt>
    <dgm:pt modelId="{52865400-C7D1-49FE-BBF4-B31798EF2540}" type="pres">
      <dgm:prSet presAssocID="{90E6CF7B-BA19-4366-A96F-709DD3E45274}" presName="connectorText" presStyleLbl="sibTrans2D1" presStyleIdx="2" presStyleCnt="4"/>
      <dgm:spPr/>
    </dgm:pt>
    <dgm:pt modelId="{C9CC4E72-3C69-4FEA-BE70-2B673501211F}" type="pres">
      <dgm:prSet presAssocID="{032F0DDD-AC06-44B4-9587-1D3C553F9316}" presName="node" presStyleLbl="node1" presStyleIdx="3" presStyleCnt="5">
        <dgm:presLayoutVars>
          <dgm:bulletEnabled val="1"/>
        </dgm:presLayoutVars>
      </dgm:prSet>
      <dgm:spPr/>
    </dgm:pt>
    <dgm:pt modelId="{5C159BED-5463-46B8-A766-5508F85BD64E}" type="pres">
      <dgm:prSet presAssocID="{78B335A6-C99E-460F-9275-5542C681F2F8}" presName="sibTrans" presStyleLbl="sibTrans2D1" presStyleIdx="3" presStyleCnt="4"/>
      <dgm:spPr/>
    </dgm:pt>
    <dgm:pt modelId="{C356E28E-4225-4C0A-BE98-BD6B172B817B}" type="pres">
      <dgm:prSet presAssocID="{78B335A6-C99E-460F-9275-5542C681F2F8}" presName="connectorText" presStyleLbl="sibTrans2D1" presStyleIdx="3" presStyleCnt="4"/>
      <dgm:spPr/>
    </dgm:pt>
    <dgm:pt modelId="{103635F6-CFB1-46BF-A233-00AD5D2F6EC7}" type="pres">
      <dgm:prSet presAssocID="{935BBAF5-D5C7-447E-A146-EAA849AC4E8D}" presName="node" presStyleLbl="node1" presStyleIdx="4" presStyleCnt="5">
        <dgm:presLayoutVars>
          <dgm:bulletEnabled val="1"/>
        </dgm:presLayoutVars>
      </dgm:prSet>
      <dgm:spPr/>
    </dgm:pt>
  </dgm:ptLst>
  <dgm:cxnLst>
    <dgm:cxn modelId="{335E7222-6E65-4AE2-9C80-B73EBC77C2B9}" type="presOf" srcId="{78B335A6-C99E-460F-9275-5542C681F2F8}" destId="{5C159BED-5463-46B8-A766-5508F85BD64E}" srcOrd="0" destOrd="0" presId="urn:microsoft.com/office/officeart/2005/8/layout/process2"/>
    <dgm:cxn modelId="{1EA56F31-C42E-4F49-A163-4B7EAC68AB69}" srcId="{6C62D3F0-1251-49D1-AD6C-4B6AB9DE2287}" destId="{F7CC7688-A62E-471A-B4C6-696CEB614B95}" srcOrd="2" destOrd="0" parTransId="{94F7AF33-0281-44EA-851C-59E67BCD63EE}" sibTransId="{90E6CF7B-BA19-4366-A96F-709DD3E45274}"/>
    <dgm:cxn modelId="{73DA6A5B-5B9E-4B2D-8A28-241CA2E7C610}" type="presOf" srcId="{A3BE40BC-FDF3-4285-BFAB-FDF26F5DB5C9}" destId="{69A01E5B-CAB4-42C1-ACB6-E16157241380}" srcOrd="0" destOrd="0" presId="urn:microsoft.com/office/officeart/2005/8/layout/process2"/>
    <dgm:cxn modelId="{1448B56D-70EF-4DBD-8AEE-8073379DCA11}" type="presOf" srcId="{90E6CF7B-BA19-4366-A96F-709DD3E45274}" destId="{52865400-C7D1-49FE-BBF4-B31798EF2540}" srcOrd="1" destOrd="0" presId="urn:microsoft.com/office/officeart/2005/8/layout/process2"/>
    <dgm:cxn modelId="{213D906E-EDE7-4669-B4F1-1DF590396D02}" srcId="{6C62D3F0-1251-49D1-AD6C-4B6AB9DE2287}" destId="{935BBAF5-D5C7-447E-A146-EAA849AC4E8D}" srcOrd="4" destOrd="0" parTransId="{10A89664-35C5-4456-A979-0D4DA706E4BD}" sibTransId="{627B0A96-A417-42CC-A114-1EB783B22922}"/>
    <dgm:cxn modelId="{4ACE2170-0F28-47BF-AC7C-55A193A1E366}" type="presOf" srcId="{90E6CF7B-BA19-4366-A96F-709DD3E45274}" destId="{CC2477B0-34F2-4756-88B5-6D3AFA801FA2}" srcOrd="0" destOrd="0" presId="urn:microsoft.com/office/officeart/2005/8/layout/process2"/>
    <dgm:cxn modelId="{30864D5A-361E-4A05-B393-11916CEBBF8D}" srcId="{6C62D3F0-1251-49D1-AD6C-4B6AB9DE2287}" destId="{B04A91C9-10A7-4608-A1FC-1E19369336A7}" srcOrd="1" destOrd="0" parTransId="{1FE2DFCB-D582-4599-9FC1-19ECE590825C}" sibTransId="{37932C25-B1B5-4FC8-8EDB-B3A31CCC62EC}"/>
    <dgm:cxn modelId="{34A49A5A-0B54-4D7F-89DB-B517D698059A}" type="presOf" srcId="{37932C25-B1B5-4FC8-8EDB-B3A31CCC62EC}" destId="{340BFD1F-6A14-400A-BE68-21D6F57C35BC}" srcOrd="0" destOrd="0" presId="urn:microsoft.com/office/officeart/2005/8/layout/process2"/>
    <dgm:cxn modelId="{67F7C67F-28E9-45B1-AE47-9F6DD78F6811}" srcId="{6C62D3F0-1251-49D1-AD6C-4B6AB9DE2287}" destId="{032F0DDD-AC06-44B4-9587-1D3C553F9316}" srcOrd="3" destOrd="0" parTransId="{0E3D9DD4-E581-4107-92BE-5A48CCE69412}" sibTransId="{78B335A6-C99E-460F-9275-5542C681F2F8}"/>
    <dgm:cxn modelId="{54C25C88-25FA-4921-99B7-04B13A1A5F16}" type="presOf" srcId="{B04A91C9-10A7-4608-A1FC-1E19369336A7}" destId="{4E295C1B-2A98-485F-8CD8-B2252A6965DC}" srcOrd="0" destOrd="0" presId="urn:microsoft.com/office/officeart/2005/8/layout/process2"/>
    <dgm:cxn modelId="{F2D7FE8A-CC36-4C91-AC3D-D822FAC4A3EF}" type="presOf" srcId="{1250D24A-94C2-4873-B2BB-E90DEE1743BC}" destId="{15127D46-2B82-4AEF-BEF0-DF01839F35E7}" srcOrd="1" destOrd="0" presId="urn:microsoft.com/office/officeart/2005/8/layout/process2"/>
    <dgm:cxn modelId="{85E51CA0-4F0F-4911-9B5C-72D39F4AA4BE}" type="presOf" srcId="{6C62D3F0-1251-49D1-AD6C-4B6AB9DE2287}" destId="{9A867589-354F-4AC4-8C2A-CE1DC30F0401}" srcOrd="0" destOrd="0" presId="urn:microsoft.com/office/officeart/2005/8/layout/process2"/>
    <dgm:cxn modelId="{2A617BA0-1AB4-4EEA-8BAC-A007D06FB777}" type="presOf" srcId="{935BBAF5-D5C7-447E-A146-EAA849AC4E8D}" destId="{103635F6-CFB1-46BF-A233-00AD5D2F6EC7}" srcOrd="0" destOrd="0" presId="urn:microsoft.com/office/officeart/2005/8/layout/process2"/>
    <dgm:cxn modelId="{ADFFC0A3-905A-4440-B565-E3115325DE54}" type="presOf" srcId="{F7CC7688-A62E-471A-B4C6-696CEB614B95}" destId="{D688CADC-0F66-49B0-B152-34D0A53D08E1}" srcOrd="0" destOrd="0" presId="urn:microsoft.com/office/officeart/2005/8/layout/process2"/>
    <dgm:cxn modelId="{E6525BA7-D1F6-4FE2-B694-58B0764EA3AC}" type="presOf" srcId="{1250D24A-94C2-4873-B2BB-E90DEE1743BC}" destId="{78002FB9-B1D7-46FB-ABEF-C943760EBEAF}" srcOrd="0" destOrd="0" presId="urn:microsoft.com/office/officeart/2005/8/layout/process2"/>
    <dgm:cxn modelId="{A390C9BA-F290-4959-99D3-0937FCA0FF2E}" type="presOf" srcId="{032F0DDD-AC06-44B4-9587-1D3C553F9316}" destId="{C9CC4E72-3C69-4FEA-BE70-2B673501211F}" srcOrd="0" destOrd="0" presId="urn:microsoft.com/office/officeart/2005/8/layout/process2"/>
    <dgm:cxn modelId="{16D2F4BA-CBDA-42F5-855B-B329F280B712}" srcId="{6C62D3F0-1251-49D1-AD6C-4B6AB9DE2287}" destId="{A3BE40BC-FDF3-4285-BFAB-FDF26F5DB5C9}" srcOrd="0" destOrd="0" parTransId="{B8823C41-EC0B-4F47-B1C2-687550B5569F}" sibTransId="{1250D24A-94C2-4873-B2BB-E90DEE1743BC}"/>
    <dgm:cxn modelId="{3773B3D8-1B66-4469-BC51-5AC7CCACD988}" type="presOf" srcId="{37932C25-B1B5-4FC8-8EDB-B3A31CCC62EC}" destId="{FB3D4312-031C-46F5-A0A7-E065E0729C9F}" srcOrd="1" destOrd="0" presId="urn:microsoft.com/office/officeart/2005/8/layout/process2"/>
    <dgm:cxn modelId="{2A9D4CF1-4071-4DC0-A55F-11F635F06787}" type="presOf" srcId="{78B335A6-C99E-460F-9275-5542C681F2F8}" destId="{C356E28E-4225-4C0A-BE98-BD6B172B817B}" srcOrd="1" destOrd="0" presId="urn:microsoft.com/office/officeart/2005/8/layout/process2"/>
    <dgm:cxn modelId="{2AF1130B-011A-434E-9A8B-5AE28F803ABB}" type="presParOf" srcId="{9A867589-354F-4AC4-8C2A-CE1DC30F0401}" destId="{69A01E5B-CAB4-42C1-ACB6-E16157241380}" srcOrd="0" destOrd="0" presId="urn:microsoft.com/office/officeart/2005/8/layout/process2"/>
    <dgm:cxn modelId="{DDCF1638-5341-4FC9-A60D-2B164D37A6EE}" type="presParOf" srcId="{9A867589-354F-4AC4-8C2A-CE1DC30F0401}" destId="{78002FB9-B1D7-46FB-ABEF-C943760EBEAF}" srcOrd="1" destOrd="0" presId="urn:microsoft.com/office/officeart/2005/8/layout/process2"/>
    <dgm:cxn modelId="{51431BCB-1551-458F-B60F-4406ED06F6C3}" type="presParOf" srcId="{78002FB9-B1D7-46FB-ABEF-C943760EBEAF}" destId="{15127D46-2B82-4AEF-BEF0-DF01839F35E7}" srcOrd="0" destOrd="0" presId="urn:microsoft.com/office/officeart/2005/8/layout/process2"/>
    <dgm:cxn modelId="{90131979-9AB9-4E59-926B-6D9ADCF2DB65}" type="presParOf" srcId="{9A867589-354F-4AC4-8C2A-CE1DC30F0401}" destId="{4E295C1B-2A98-485F-8CD8-B2252A6965DC}" srcOrd="2" destOrd="0" presId="urn:microsoft.com/office/officeart/2005/8/layout/process2"/>
    <dgm:cxn modelId="{A7E91CD8-4CCD-4B80-AF9C-C75CD53F416B}" type="presParOf" srcId="{9A867589-354F-4AC4-8C2A-CE1DC30F0401}" destId="{340BFD1F-6A14-400A-BE68-21D6F57C35BC}" srcOrd="3" destOrd="0" presId="urn:microsoft.com/office/officeart/2005/8/layout/process2"/>
    <dgm:cxn modelId="{F1D0D532-3D1F-4C63-A620-A994B918B880}" type="presParOf" srcId="{340BFD1F-6A14-400A-BE68-21D6F57C35BC}" destId="{FB3D4312-031C-46F5-A0A7-E065E0729C9F}" srcOrd="0" destOrd="0" presId="urn:microsoft.com/office/officeart/2005/8/layout/process2"/>
    <dgm:cxn modelId="{C8C0A0B0-4334-4AFD-AF98-3D9582A594AF}" type="presParOf" srcId="{9A867589-354F-4AC4-8C2A-CE1DC30F0401}" destId="{D688CADC-0F66-49B0-B152-34D0A53D08E1}" srcOrd="4" destOrd="0" presId="urn:microsoft.com/office/officeart/2005/8/layout/process2"/>
    <dgm:cxn modelId="{CED65240-2FB3-4196-B2E3-7AE3D1FF9AD2}" type="presParOf" srcId="{9A867589-354F-4AC4-8C2A-CE1DC30F0401}" destId="{CC2477B0-34F2-4756-88B5-6D3AFA801FA2}" srcOrd="5" destOrd="0" presId="urn:microsoft.com/office/officeart/2005/8/layout/process2"/>
    <dgm:cxn modelId="{0F8D6F6C-3ACF-40B2-AA1A-FF08E685BE65}" type="presParOf" srcId="{CC2477B0-34F2-4756-88B5-6D3AFA801FA2}" destId="{52865400-C7D1-49FE-BBF4-B31798EF2540}" srcOrd="0" destOrd="0" presId="urn:microsoft.com/office/officeart/2005/8/layout/process2"/>
    <dgm:cxn modelId="{4762BD58-15FC-45E9-8992-FC8EC6C69AAC}" type="presParOf" srcId="{9A867589-354F-4AC4-8C2A-CE1DC30F0401}" destId="{C9CC4E72-3C69-4FEA-BE70-2B673501211F}" srcOrd="6" destOrd="0" presId="urn:microsoft.com/office/officeart/2005/8/layout/process2"/>
    <dgm:cxn modelId="{5E06C654-2FAC-41C4-B98D-FD6293A154BD}" type="presParOf" srcId="{9A867589-354F-4AC4-8C2A-CE1DC30F0401}" destId="{5C159BED-5463-46B8-A766-5508F85BD64E}" srcOrd="7" destOrd="0" presId="urn:microsoft.com/office/officeart/2005/8/layout/process2"/>
    <dgm:cxn modelId="{17669F62-ED71-4723-8405-70B3FE57B6E6}" type="presParOf" srcId="{5C159BED-5463-46B8-A766-5508F85BD64E}" destId="{C356E28E-4225-4C0A-BE98-BD6B172B817B}" srcOrd="0" destOrd="0" presId="urn:microsoft.com/office/officeart/2005/8/layout/process2"/>
    <dgm:cxn modelId="{DE4CA9E0-132F-4B90-B147-4583CE43F32A}" type="presParOf" srcId="{9A867589-354F-4AC4-8C2A-CE1DC30F0401}" destId="{103635F6-CFB1-46BF-A233-00AD5D2F6EC7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C62D3F0-1251-49D1-AD6C-4B6AB9DE2287}" type="doc">
      <dgm:prSet loTypeId="urn:microsoft.com/office/officeart/2005/8/layout/process2" loCatId="process" qsTypeId="urn:microsoft.com/office/officeart/2005/8/quickstyle/3d5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3BE40BC-FDF3-4285-BFAB-FDF26F5DB5C9}">
      <dgm:prSet phldrT="[Text]"/>
      <dgm:spPr/>
      <dgm:t>
        <a:bodyPr/>
        <a:lstStyle/>
        <a:p>
          <a:pPr algn="ctr"/>
          <a:r>
            <a:rPr lang="fa-IR" dirty="0">
              <a:cs typeface="B Homa" panose="00000400000000000000" pitchFamily="2" charset="-78"/>
            </a:rPr>
            <a:t>طرح مسئله</a:t>
          </a:r>
          <a:endParaRPr lang="en-US" dirty="0"/>
        </a:p>
      </dgm:t>
    </dgm:pt>
    <dgm:pt modelId="{B8823C41-EC0B-4F47-B1C2-687550B5569F}" type="parTrans" cxnId="{16D2F4BA-CBDA-42F5-855B-B329F280B712}">
      <dgm:prSet/>
      <dgm:spPr/>
      <dgm:t>
        <a:bodyPr/>
        <a:lstStyle/>
        <a:p>
          <a:endParaRPr lang="en-US"/>
        </a:p>
      </dgm:t>
    </dgm:pt>
    <dgm:pt modelId="{1250D24A-94C2-4873-B2BB-E90DEE1743BC}" type="sibTrans" cxnId="{16D2F4BA-CBDA-42F5-855B-B329F280B712}">
      <dgm:prSet/>
      <dgm:spPr/>
      <dgm:t>
        <a:bodyPr/>
        <a:lstStyle/>
        <a:p>
          <a:endParaRPr lang="en-US"/>
        </a:p>
      </dgm:t>
    </dgm:pt>
    <dgm:pt modelId="{B04A91C9-10A7-4608-A1FC-1E19369336A7}">
      <dgm:prSet phldrT="[Text]"/>
      <dgm:spPr/>
      <dgm:t>
        <a:bodyPr/>
        <a:lstStyle/>
        <a:p>
          <a:pPr algn="ctr"/>
          <a:r>
            <a:rPr lang="fa-IR" dirty="0">
              <a:cs typeface="B Homa" panose="00000400000000000000" pitchFamily="2" charset="-78"/>
            </a:rPr>
            <a:t>معرفی موضوع</a:t>
          </a:r>
          <a:endParaRPr lang="en-US" dirty="0"/>
        </a:p>
      </dgm:t>
    </dgm:pt>
    <dgm:pt modelId="{1FE2DFCB-D582-4599-9FC1-19ECE590825C}" type="parTrans" cxnId="{30864D5A-361E-4A05-B393-11916CEBBF8D}">
      <dgm:prSet/>
      <dgm:spPr/>
      <dgm:t>
        <a:bodyPr/>
        <a:lstStyle/>
        <a:p>
          <a:endParaRPr lang="en-US"/>
        </a:p>
      </dgm:t>
    </dgm:pt>
    <dgm:pt modelId="{37932C25-B1B5-4FC8-8EDB-B3A31CCC62EC}" type="sibTrans" cxnId="{30864D5A-361E-4A05-B393-11916CEBBF8D}">
      <dgm:prSet/>
      <dgm:spPr/>
      <dgm:t>
        <a:bodyPr/>
        <a:lstStyle/>
        <a:p>
          <a:endParaRPr lang="en-US"/>
        </a:p>
      </dgm:t>
    </dgm:pt>
    <dgm:pt modelId="{F7CC7688-A62E-471A-B4C6-696CEB614B95}">
      <dgm:prSet phldrT="[Text]"/>
      <dgm:spPr>
        <a:solidFill>
          <a:srgbClr val="00A400"/>
        </a:solidFill>
      </dgm:spPr>
      <dgm:t>
        <a:bodyPr/>
        <a:lstStyle/>
        <a:p>
          <a:pPr algn="ctr"/>
          <a:r>
            <a:rPr lang="fa-IR" dirty="0">
              <a:cs typeface="B Homa" panose="00000400000000000000" pitchFamily="2" charset="-78"/>
            </a:rPr>
            <a:t>کارهای انجام شده</a:t>
          </a:r>
          <a:endParaRPr lang="en-US" dirty="0"/>
        </a:p>
      </dgm:t>
    </dgm:pt>
    <dgm:pt modelId="{94F7AF33-0281-44EA-851C-59E67BCD63EE}" type="parTrans" cxnId="{1EA56F31-C42E-4F49-A163-4B7EAC68AB69}">
      <dgm:prSet/>
      <dgm:spPr/>
      <dgm:t>
        <a:bodyPr/>
        <a:lstStyle/>
        <a:p>
          <a:endParaRPr lang="en-US"/>
        </a:p>
      </dgm:t>
    </dgm:pt>
    <dgm:pt modelId="{90E6CF7B-BA19-4366-A96F-709DD3E45274}" type="sibTrans" cxnId="{1EA56F31-C42E-4F49-A163-4B7EAC68AB69}">
      <dgm:prSet/>
      <dgm:spPr/>
      <dgm:t>
        <a:bodyPr/>
        <a:lstStyle/>
        <a:p>
          <a:endParaRPr lang="en-US"/>
        </a:p>
      </dgm:t>
    </dgm:pt>
    <dgm:pt modelId="{032F0DDD-AC06-44B4-9587-1D3C553F9316}">
      <dgm:prSet phldrT="[Text]"/>
      <dgm:spPr/>
      <dgm:t>
        <a:bodyPr/>
        <a:lstStyle/>
        <a:p>
          <a:pPr algn="ctr"/>
          <a:r>
            <a:rPr lang="fa-IR" dirty="0">
              <a:cs typeface="B Homa" panose="00000400000000000000" pitchFamily="2" charset="-78"/>
            </a:rPr>
            <a:t>هدف پروژه</a:t>
          </a:r>
          <a:endParaRPr lang="en-US" dirty="0"/>
        </a:p>
      </dgm:t>
    </dgm:pt>
    <dgm:pt modelId="{0E3D9DD4-E581-4107-92BE-5A48CCE69412}" type="parTrans" cxnId="{67F7C67F-28E9-45B1-AE47-9F6DD78F6811}">
      <dgm:prSet/>
      <dgm:spPr/>
      <dgm:t>
        <a:bodyPr/>
        <a:lstStyle/>
        <a:p>
          <a:endParaRPr lang="en-US"/>
        </a:p>
      </dgm:t>
    </dgm:pt>
    <dgm:pt modelId="{78B335A6-C99E-460F-9275-5542C681F2F8}" type="sibTrans" cxnId="{67F7C67F-28E9-45B1-AE47-9F6DD78F6811}">
      <dgm:prSet/>
      <dgm:spPr/>
      <dgm:t>
        <a:bodyPr/>
        <a:lstStyle/>
        <a:p>
          <a:endParaRPr lang="en-US"/>
        </a:p>
      </dgm:t>
    </dgm:pt>
    <dgm:pt modelId="{935BBAF5-D5C7-447E-A146-EAA849AC4E8D}">
      <dgm:prSet phldrT="[Text]"/>
      <dgm:spPr/>
      <dgm:t>
        <a:bodyPr/>
        <a:lstStyle/>
        <a:p>
          <a:pPr algn="ctr"/>
          <a:r>
            <a:rPr lang="fa-IR">
              <a:cs typeface="B Homa" panose="00000400000000000000" pitchFamily="2" charset="-78"/>
            </a:rPr>
            <a:t>جمع بندی و پیشنهادات</a:t>
          </a:r>
          <a:endParaRPr lang="en-US" dirty="0"/>
        </a:p>
      </dgm:t>
    </dgm:pt>
    <dgm:pt modelId="{10A89664-35C5-4456-A979-0D4DA706E4BD}" type="parTrans" cxnId="{213D906E-EDE7-4669-B4F1-1DF590396D02}">
      <dgm:prSet/>
      <dgm:spPr/>
      <dgm:t>
        <a:bodyPr/>
        <a:lstStyle/>
        <a:p>
          <a:endParaRPr lang="en-US"/>
        </a:p>
      </dgm:t>
    </dgm:pt>
    <dgm:pt modelId="{627B0A96-A417-42CC-A114-1EB783B22922}" type="sibTrans" cxnId="{213D906E-EDE7-4669-B4F1-1DF590396D02}">
      <dgm:prSet/>
      <dgm:spPr/>
      <dgm:t>
        <a:bodyPr/>
        <a:lstStyle/>
        <a:p>
          <a:endParaRPr lang="en-US"/>
        </a:p>
      </dgm:t>
    </dgm:pt>
    <dgm:pt modelId="{9A867589-354F-4AC4-8C2A-CE1DC30F0401}" type="pres">
      <dgm:prSet presAssocID="{6C62D3F0-1251-49D1-AD6C-4B6AB9DE2287}" presName="linearFlow" presStyleCnt="0">
        <dgm:presLayoutVars>
          <dgm:resizeHandles val="exact"/>
        </dgm:presLayoutVars>
      </dgm:prSet>
      <dgm:spPr/>
    </dgm:pt>
    <dgm:pt modelId="{69A01E5B-CAB4-42C1-ACB6-E16157241380}" type="pres">
      <dgm:prSet presAssocID="{A3BE40BC-FDF3-4285-BFAB-FDF26F5DB5C9}" presName="node" presStyleLbl="node1" presStyleIdx="0" presStyleCnt="5">
        <dgm:presLayoutVars>
          <dgm:bulletEnabled val="1"/>
        </dgm:presLayoutVars>
      </dgm:prSet>
      <dgm:spPr/>
    </dgm:pt>
    <dgm:pt modelId="{78002FB9-B1D7-46FB-ABEF-C943760EBEAF}" type="pres">
      <dgm:prSet presAssocID="{1250D24A-94C2-4873-B2BB-E90DEE1743BC}" presName="sibTrans" presStyleLbl="sibTrans2D1" presStyleIdx="0" presStyleCnt="4"/>
      <dgm:spPr/>
    </dgm:pt>
    <dgm:pt modelId="{15127D46-2B82-4AEF-BEF0-DF01839F35E7}" type="pres">
      <dgm:prSet presAssocID="{1250D24A-94C2-4873-B2BB-E90DEE1743BC}" presName="connectorText" presStyleLbl="sibTrans2D1" presStyleIdx="0" presStyleCnt="4"/>
      <dgm:spPr/>
    </dgm:pt>
    <dgm:pt modelId="{4E295C1B-2A98-485F-8CD8-B2252A6965DC}" type="pres">
      <dgm:prSet presAssocID="{B04A91C9-10A7-4608-A1FC-1E19369336A7}" presName="node" presStyleLbl="node1" presStyleIdx="1" presStyleCnt="5">
        <dgm:presLayoutVars>
          <dgm:bulletEnabled val="1"/>
        </dgm:presLayoutVars>
      </dgm:prSet>
      <dgm:spPr/>
    </dgm:pt>
    <dgm:pt modelId="{340BFD1F-6A14-400A-BE68-21D6F57C35BC}" type="pres">
      <dgm:prSet presAssocID="{37932C25-B1B5-4FC8-8EDB-B3A31CCC62EC}" presName="sibTrans" presStyleLbl="sibTrans2D1" presStyleIdx="1" presStyleCnt="4"/>
      <dgm:spPr/>
    </dgm:pt>
    <dgm:pt modelId="{FB3D4312-031C-46F5-A0A7-E065E0729C9F}" type="pres">
      <dgm:prSet presAssocID="{37932C25-B1B5-4FC8-8EDB-B3A31CCC62EC}" presName="connectorText" presStyleLbl="sibTrans2D1" presStyleIdx="1" presStyleCnt="4"/>
      <dgm:spPr/>
    </dgm:pt>
    <dgm:pt modelId="{D688CADC-0F66-49B0-B152-34D0A53D08E1}" type="pres">
      <dgm:prSet presAssocID="{F7CC7688-A62E-471A-B4C6-696CEB614B95}" presName="node" presStyleLbl="node1" presStyleIdx="2" presStyleCnt="5">
        <dgm:presLayoutVars>
          <dgm:bulletEnabled val="1"/>
        </dgm:presLayoutVars>
      </dgm:prSet>
      <dgm:spPr/>
    </dgm:pt>
    <dgm:pt modelId="{CC2477B0-34F2-4756-88B5-6D3AFA801FA2}" type="pres">
      <dgm:prSet presAssocID="{90E6CF7B-BA19-4366-A96F-709DD3E45274}" presName="sibTrans" presStyleLbl="sibTrans2D1" presStyleIdx="2" presStyleCnt="4"/>
      <dgm:spPr/>
    </dgm:pt>
    <dgm:pt modelId="{52865400-C7D1-49FE-BBF4-B31798EF2540}" type="pres">
      <dgm:prSet presAssocID="{90E6CF7B-BA19-4366-A96F-709DD3E45274}" presName="connectorText" presStyleLbl="sibTrans2D1" presStyleIdx="2" presStyleCnt="4"/>
      <dgm:spPr/>
    </dgm:pt>
    <dgm:pt modelId="{C9CC4E72-3C69-4FEA-BE70-2B673501211F}" type="pres">
      <dgm:prSet presAssocID="{032F0DDD-AC06-44B4-9587-1D3C553F9316}" presName="node" presStyleLbl="node1" presStyleIdx="3" presStyleCnt="5">
        <dgm:presLayoutVars>
          <dgm:bulletEnabled val="1"/>
        </dgm:presLayoutVars>
      </dgm:prSet>
      <dgm:spPr/>
    </dgm:pt>
    <dgm:pt modelId="{5C159BED-5463-46B8-A766-5508F85BD64E}" type="pres">
      <dgm:prSet presAssocID="{78B335A6-C99E-460F-9275-5542C681F2F8}" presName="sibTrans" presStyleLbl="sibTrans2D1" presStyleIdx="3" presStyleCnt="4"/>
      <dgm:spPr/>
    </dgm:pt>
    <dgm:pt modelId="{C356E28E-4225-4C0A-BE98-BD6B172B817B}" type="pres">
      <dgm:prSet presAssocID="{78B335A6-C99E-460F-9275-5542C681F2F8}" presName="connectorText" presStyleLbl="sibTrans2D1" presStyleIdx="3" presStyleCnt="4"/>
      <dgm:spPr/>
    </dgm:pt>
    <dgm:pt modelId="{103635F6-CFB1-46BF-A233-00AD5D2F6EC7}" type="pres">
      <dgm:prSet presAssocID="{935BBAF5-D5C7-447E-A146-EAA849AC4E8D}" presName="node" presStyleLbl="node1" presStyleIdx="4" presStyleCnt="5">
        <dgm:presLayoutVars>
          <dgm:bulletEnabled val="1"/>
        </dgm:presLayoutVars>
      </dgm:prSet>
      <dgm:spPr/>
    </dgm:pt>
  </dgm:ptLst>
  <dgm:cxnLst>
    <dgm:cxn modelId="{D7D79E02-2CEA-44A1-AFE7-A4EF1A36BB2D}" type="presOf" srcId="{90E6CF7B-BA19-4366-A96F-709DD3E45274}" destId="{52865400-C7D1-49FE-BBF4-B31798EF2540}" srcOrd="1" destOrd="0" presId="urn:microsoft.com/office/officeart/2005/8/layout/process2"/>
    <dgm:cxn modelId="{A8BECD0B-1509-45D9-8601-E566010B9F1C}" type="presOf" srcId="{37932C25-B1B5-4FC8-8EDB-B3A31CCC62EC}" destId="{340BFD1F-6A14-400A-BE68-21D6F57C35BC}" srcOrd="0" destOrd="0" presId="urn:microsoft.com/office/officeart/2005/8/layout/process2"/>
    <dgm:cxn modelId="{1EA56F31-C42E-4F49-A163-4B7EAC68AB69}" srcId="{6C62D3F0-1251-49D1-AD6C-4B6AB9DE2287}" destId="{F7CC7688-A62E-471A-B4C6-696CEB614B95}" srcOrd="2" destOrd="0" parTransId="{94F7AF33-0281-44EA-851C-59E67BCD63EE}" sibTransId="{90E6CF7B-BA19-4366-A96F-709DD3E45274}"/>
    <dgm:cxn modelId="{77016938-4E21-40C6-AD21-55DE12AE3273}" type="presOf" srcId="{6C62D3F0-1251-49D1-AD6C-4B6AB9DE2287}" destId="{9A867589-354F-4AC4-8C2A-CE1DC30F0401}" srcOrd="0" destOrd="0" presId="urn:microsoft.com/office/officeart/2005/8/layout/process2"/>
    <dgm:cxn modelId="{20D5A760-1D94-447C-B78E-659FDBE84030}" type="presOf" srcId="{F7CC7688-A62E-471A-B4C6-696CEB614B95}" destId="{D688CADC-0F66-49B0-B152-34D0A53D08E1}" srcOrd="0" destOrd="0" presId="urn:microsoft.com/office/officeart/2005/8/layout/process2"/>
    <dgm:cxn modelId="{91A54448-270B-493E-BCB5-27C9DBBB677C}" type="presOf" srcId="{A3BE40BC-FDF3-4285-BFAB-FDF26F5DB5C9}" destId="{69A01E5B-CAB4-42C1-ACB6-E16157241380}" srcOrd="0" destOrd="0" presId="urn:microsoft.com/office/officeart/2005/8/layout/process2"/>
    <dgm:cxn modelId="{F07EC14D-0C9C-462A-8F86-EB9C544BE184}" type="presOf" srcId="{B04A91C9-10A7-4608-A1FC-1E19369336A7}" destId="{4E295C1B-2A98-485F-8CD8-B2252A6965DC}" srcOrd="0" destOrd="0" presId="urn:microsoft.com/office/officeart/2005/8/layout/process2"/>
    <dgm:cxn modelId="{213D906E-EDE7-4669-B4F1-1DF590396D02}" srcId="{6C62D3F0-1251-49D1-AD6C-4B6AB9DE2287}" destId="{935BBAF5-D5C7-447E-A146-EAA849AC4E8D}" srcOrd="4" destOrd="0" parTransId="{10A89664-35C5-4456-A979-0D4DA706E4BD}" sibTransId="{627B0A96-A417-42CC-A114-1EB783B22922}"/>
    <dgm:cxn modelId="{C5E39F78-9128-40C7-8CD8-96BE79126C37}" type="presOf" srcId="{78B335A6-C99E-460F-9275-5542C681F2F8}" destId="{C356E28E-4225-4C0A-BE98-BD6B172B817B}" srcOrd="1" destOrd="0" presId="urn:microsoft.com/office/officeart/2005/8/layout/process2"/>
    <dgm:cxn modelId="{30864D5A-361E-4A05-B393-11916CEBBF8D}" srcId="{6C62D3F0-1251-49D1-AD6C-4B6AB9DE2287}" destId="{B04A91C9-10A7-4608-A1FC-1E19369336A7}" srcOrd="1" destOrd="0" parTransId="{1FE2DFCB-D582-4599-9FC1-19ECE590825C}" sibTransId="{37932C25-B1B5-4FC8-8EDB-B3A31CCC62EC}"/>
    <dgm:cxn modelId="{2D19D57A-0427-45B6-9828-2FB94618F034}" type="presOf" srcId="{935BBAF5-D5C7-447E-A146-EAA849AC4E8D}" destId="{103635F6-CFB1-46BF-A233-00AD5D2F6EC7}" srcOrd="0" destOrd="0" presId="urn:microsoft.com/office/officeart/2005/8/layout/process2"/>
    <dgm:cxn modelId="{67F7C67F-28E9-45B1-AE47-9F6DD78F6811}" srcId="{6C62D3F0-1251-49D1-AD6C-4B6AB9DE2287}" destId="{032F0DDD-AC06-44B4-9587-1D3C553F9316}" srcOrd="3" destOrd="0" parTransId="{0E3D9DD4-E581-4107-92BE-5A48CCE69412}" sibTransId="{78B335A6-C99E-460F-9275-5542C681F2F8}"/>
    <dgm:cxn modelId="{F4337695-EFB4-418C-BBC1-83D4C180EC22}" type="presOf" srcId="{1250D24A-94C2-4873-B2BB-E90DEE1743BC}" destId="{78002FB9-B1D7-46FB-ABEF-C943760EBEAF}" srcOrd="0" destOrd="0" presId="urn:microsoft.com/office/officeart/2005/8/layout/process2"/>
    <dgm:cxn modelId="{949385A0-01F3-4CD6-B94B-8FF6C7299631}" type="presOf" srcId="{1250D24A-94C2-4873-B2BB-E90DEE1743BC}" destId="{15127D46-2B82-4AEF-BEF0-DF01839F35E7}" srcOrd="1" destOrd="0" presId="urn:microsoft.com/office/officeart/2005/8/layout/process2"/>
    <dgm:cxn modelId="{16D2F4BA-CBDA-42F5-855B-B329F280B712}" srcId="{6C62D3F0-1251-49D1-AD6C-4B6AB9DE2287}" destId="{A3BE40BC-FDF3-4285-BFAB-FDF26F5DB5C9}" srcOrd="0" destOrd="0" parTransId="{B8823C41-EC0B-4F47-B1C2-687550B5569F}" sibTransId="{1250D24A-94C2-4873-B2BB-E90DEE1743BC}"/>
    <dgm:cxn modelId="{DC019AC0-90C4-486B-A8DB-179B864814CF}" type="presOf" srcId="{90E6CF7B-BA19-4366-A96F-709DD3E45274}" destId="{CC2477B0-34F2-4756-88B5-6D3AFA801FA2}" srcOrd="0" destOrd="0" presId="urn:microsoft.com/office/officeart/2005/8/layout/process2"/>
    <dgm:cxn modelId="{F8FB42CA-B52C-451E-BFAD-5BD375AAAB63}" type="presOf" srcId="{37932C25-B1B5-4FC8-8EDB-B3A31CCC62EC}" destId="{FB3D4312-031C-46F5-A0A7-E065E0729C9F}" srcOrd="1" destOrd="0" presId="urn:microsoft.com/office/officeart/2005/8/layout/process2"/>
    <dgm:cxn modelId="{9B7D56D8-89DB-4C7E-B78F-31C69B9332B7}" type="presOf" srcId="{032F0DDD-AC06-44B4-9587-1D3C553F9316}" destId="{C9CC4E72-3C69-4FEA-BE70-2B673501211F}" srcOrd="0" destOrd="0" presId="urn:microsoft.com/office/officeart/2005/8/layout/process2"/>
    <dgm:cxn modelId="{5E83B9E4-53C1-409B-B908-79E2BC7785D2}" type="presOf" srcId="{78B335A6-C99E-460F-9275-5542C681F2F8}" destId="{5C159BED-5463-46B8-A766-5508F85BD64E}" srcOrd="0" destOrd="0" presId="urn:microsoft.com/office/officeart/2005/8/layout/process2"/>
    <dgm:cxn modelId="{004479F8-9828-4AA2-8376-FD1F328D850B}" type="presParOf" srcId="{9A867589-354F-4AC4-8C2A-CE1DC30F0401}" destId="{69A01E5B-CAB4-42C1-ACB6-E16157241380}" srcOrd="0" destOrd="0" presId="urn:microsoft.com/office/officeart/2005/8/layout/process2"/>
    <dgm:cxn modelId="{341B9BFA-122D-400A-B832-D8D1C0B0D7E1}" type="presParOf" srcId="{9A867589-354F-4AC4-8C2A-CE1DC30F0401}" destId="{78002FB9-B1D7-46FB-ABEF-C943760EBEAF}" srcOrd="1" destOrd="0" presId="urn:microsoft.com/office/officeart/2005/8/layout/process2"/>
    <dgm:cxn modelId="{AD5A2943-810C-4CB8-B014-4B6B25F9F720}" type="presParOf" srcId="{78002FB9-B1D7-46FB-ABEF-C943760EBEAF}" destId="{15127D46-2B82-4AEF-BEF0-DF01839F35E7}" srcOrd="0" destOrd="0" presId="urn:microsoft.com/office/officeart/2005/8/layout/process2"/>
    <dgm:cxn modelId="{A6221057-0B80-453B-BD90-20CD649F8C93}" type="presParOf" srcId="{9A867589-354F-4AC4-8C2A-CE1DC30F0401}" destId="{4E295C1B-2A98-485F-8CD8-B2252A6965DC}" srcOrd="2" destOrd="0" presId="urn:microsoft.com/office/officeart/2005/8/layout/process2"/>
    <dgm:cxn modelId="{AF66D1AE-457D-459E-9E63-B43ED4997859}" type="presParOf" srcId="{9A867589-354F-4AC4-8C2A-CE1DC30F0401}" destId="{340BFD1F-6A14-400A-BE68-21D6F57C35BC}" srcOrd="3" destOrd="0" presId="urn:microsoft.com/office/officeart/2005/8/layout/process2"/>
    <dgm:cxn modelId="{456B3114-D091-421F-9DB7-7369F7AFD21C}" type="presParOf" srcId="{340BFD1F-6A14-400A-BE68-21D6F57C35BC}" destId="{FB3D4312-031C-46F5-A0A7-E065E0729C9F}" srcOrd="0" destOrd="0" presId="urn:microsoft.com/office/officeart/2005/8/layout/process2"/>
    <dgm:cxn modelId="{1601F2B6-E1DF-4946-B6C3-BF063A89EC75}" type="presParOf" srcId="{9A867589-354F-4AC4-8C2A-CE1DC30F0401}" destId="{D688CADC-0F66-49B0-B152-34D0A53D08E1}" srcOrd="4" destOrd="0" presId="urn:microsoft.com/office/officeart/2005/8/layout/process2"/>
    <dgm:cxn modelId="{144DA323-777A-4024-AD7E-87745667E386}" type="presParOf" srcId="{9A867589-354F-4AC4-8C2A-CE1DC30F0401}" destId="{CC2477B0-34F2-4756-88B5-6D3AFA801FA2}" srcOrd="5" destOrd="0" presId="urn:microsoft.com/office/officeart/2005/8/layout/process2"/>
    <dgm:cxn modelId="{9FF0CB31-5A8F-4557-999D-0761D315C72E}" type="presParOf" srcId="{CC2477B0-34F2-4756-88B5-6D3AFA801FA2}" destId="{52865400-C7D1-49FE-BBF4-B31798EF2540}" srcOrd="0" destOrd="0" presId="urn:microsoft.com/office/officeart/2005/8/layout/process2"/>
    <dgm:cxn modelId="{4B164F28-2E3C-4653-B0B0-5F10450DB032}" type="presParOf" srcId="{9A867589-354F-4AC4-8C2A-CE1DC30F0401}" destId="{C9CC4E72-3C69-4FEA-BE70-2B673501211F}" srcOrd="6" destOrd="0" presId="urn:microsoft.com/office/officeart/2005/8/layout/process2"/>
    <dgm:cxn modelId="{324576DB-1126-4B88-A884-109E53BE89C3}" type="presParOf" srcId="{9A867589-354F-4AC4-8C2A-CE1DC30F0401}" destId="{5C159BED-5463-46B8-A766-5508F85BD64E}" srcOrd="7" destOrd="0" presId="urn:microsoft.com/office/officeart/2005/8/layout/process2"/>
    <dgm:cxn modelId="{9ADEE888-1B16-4810-8A28-C9BA142DCB38}" type="presParOf" srcId="{5C159BED-5463-46B8-A766-5508F85BD64E}" destId="{C356E28E-4225-4C0A-BE98-BD6B172B817B}" srcOrd="0" destOrd="0" presId="urn:microsoft.com/office/officeart/2005/8/layout/process2"/>
    <dgm:cxn modelId="{27624C6A-EA21-4BD6-B68E-103CA3EBDD28}" type="presParOf" srcId="{9A867589-354F-4AC4-8C2A-CE1DC30F0401}" destId="{103635F6-CFB1-46BF-A233-00AD5D2F6EC7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C62D3F0-1251-49D1-AD6C-4B6AB9DE2287}" type="doc">
      <dgm:prSet loTypeId="urn:microsoft.com/office/officeart/2005/8/layout/process2" loCatId="process" qsTypeId="urn:microsoft.com/office/officeart/2005/8/quickstyle/3d5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F7CC7688-A62E-471A-B4C6-696CEB614B95}">
      <dgm:prSet phldrT="[Text]"/>
      <dgm:spPr>
        <a:solidFill>
          <a:srgbClr val="00A400"/>
        </a:solidFill>
      </dgm:spPr>
      <dgm:t>
        <a:bodyPr/>
        <a:lstStyle/>
        <a:p>
          <a:pPr algn="ctr"/>
          <a:r>
            <a:rPr lang="fa-IR" dirty="0">
              <a:cs typeface="B Homa" panose="00000400000000000000" pitchFamily="2" charset="-78"/>
            </a:rPr>
            <a:t>کارهای انجام شده</a:t>
          </a:r>
          <a:endParaRPr lang="en-US" dirty="0"/>
        </a:p>
      </dgm:t>
    </dgm:pt>
    <dgm:pt modelId="{94F7AF33-0281-44EA-851C-59E67BCD63EE}" type="parTrans" cxnId="{1EA56F31-C42E-4F49-A163-4B7EAC68AB69}">
      <dgm:prSet/>
      <dgm:spPr/>
      <dgm:t>
        <a:bodyPr/>
        <a:lstStyle/>
        <a:p>
          <a:endParaRPr lang="en-US"/>
        </a:p>
      </dgm:t>
    </dgm:pt>
    <dgm:pt modelId="{90E6CF7B-BA19-4366-A96F-709DD3E45274}" type="sibTrans" cxnId="{1EA56F31-C42E-4F49-A163-4B7EAC68AB69}">
      <dgm:prSet/>
      <dgm:spPr/>
      <dgm:t>
        <a:bodyPr/>
        <a:lstStyle/>
        <a:p>
          <a:endParaRPr lang="en-US"/>
        </a:p>
      </dgm:t>
    </dgm:pt>
    <dgm:pt modelId="{032F0DDD-AC06-44B4-9587-1D3C553F9316}">
      <dgm:prSet phldrT="[Text]"/>
      <dgm:spPr/>
      <dgm:t>
        <a:bodyPr/>
        <a:lstStyle/>
        <a:p>
          <a:pPr algn="ctr"/>
          <a:r>
            <a:rPr lang="fa-IR" dirty="0">
              <a:cs typeface="B Homa" panose="00000400000000000000" pitchFamily="2" charset="-78"/>
            </a:rPr>
            <a:t>هدف پروژه</a:t>
          </a:r>
          <a:endParaRPr lang="en-US" dirty="0"/>
        </a:p>
      </dgm:t>
    </dgm:pt>
    <dgm:pt modelId="{0E3D9DD4-E581-4107-92BE-5A48CCE69412}" type="parTrans" cxnId="{67F7C67F-28E9-45B1-AE47-9F6DD78F6811}">
      <dgm:prSet/>
      <dgm:spPr/>
      <dgm:t>
        <a:bodyPr/>
        <a:lstStyle/>
        <a:p>
          <a:endParaRPr lang="en-US"/>
        </a:p>
      </dgm:t>
    </dgm:pt>
    <dgm:pt modelId="{78B335A6-C99E-460F-9275-5542C681F2F8}" type="sibTrans" cxnId="{67F7C67F-28E9-45B1-AE47-9F6DD78F6811}">
      <dgm:prSet/>
      <dgm:spPr/>
      <dgm:t>
        <a:bodyPr/>
        <a:lstStyle/>
        <a:p>
          <a:endParaRPr lang="en-US"/>
        </a:p>
      </dgm:t>
    </dgm:pt>
    <dgm:pt modelId="{935BBAF5-D5C7-447E-A146-EAA849AC4E8D}">
      <dgm:prSet phldrT="[Text]"/>
      <dgm:spPr/>
      <dgm:t>
        <a:bodyPr/>
        <a:lstStyle/>
        <a:p>
          <a:pPr algn="ctr"/>
          <a:r>
            <a:rPr lang="fa-IR">
              <a:cs typeface="B Homa" panose="00000400000000000000" pitchFamily="2" charset="-78"/>
            </a:rPr>
            <a:t>جمع بندی و پیشنهادات</a:t>
          </a:r>
          <a:endParaRPr lang="en-US" dirty="0"/>
        </a:p>
      </dgm:t>
    </dgm:pt>
    <dgm:pt modelId="{10A89664-35C5-4456-A979-0D4DA706E4BD}" type="parTrans" cxnId="{213D906E-EDE7-4669-B4F1-1DF590396D02}">
      <dgm:prSet/>
      <dgm:spPr/>
      <dgm:t>
        <a:bodyPr/>
        <a:lstStyle/>
        <a:p>
          <a:endParaRPr lang="en-US"/>
        </a:p>
      </dgm:t>
    </dgm:pt>
    <dgm:pt modelId="{627B0A96-A417-42CC-A114-1EB783B22922}" type="sibTrans" cxnId="{213D906E-EDE7-4669-B4F1-1DF590396D02}">
      <dgm:prSet/>
      <dgm:spPr/>
      <dgm:t>
        <a:bodyPr/>
        <a:lstStyle/>
        <a:p>
          <a:endParaRPr lang="en-US"/>
        </a:p>
      </dgm:t>
    </dgm:pt>
    <dgm:pt modelId="{9A867589-354F-4AC4-8C2A-CE1DC30F0401}" type="pres">
      <dgm:prSet presAssocID="{6C62D3F0-1251-49D1-AD6C-4B6AB9DE2287}" presName="linearFlow" presStyleCnt="0">
        <dgm:presLayoutVars>
          <dgm:resizeHandles val="exact"/>
        </dgm:presLayoutVars>
      </dgm:prSet>
      <dgm:spPr/>
    </dgm:pt>
    <dgm:pt modelId="{D688CADC-0F66-49B0-B152-34D0A53D08E1}" type="pres">
      <dgm:prSet presAssocID="{F7CC7688-A62E-471A-B4C6-696CEB614B95}" presName="node" presStyleLbl="node1" presStyleIdx="0" presStyleCnt="3">
        <dgm:presLayoutVars>
          <dgm:bulletEnabled val="1"/>
        </dgm:presLayoutVars>
      </dgm:prSet>
      <dgm:spPr/>
    </dgm:pt>
    <dgm:pt modelId="{CC2477B0-34F2-4756-88B5-6D3AFA801FA2}" type="pres">
      <dgm:prSet presAssocID="{90E6CF7B-BA19-4366-A96F-709DD3E45274}" presName="sibTrans" presStyleLbl="sibTrans2D1" presStyleIdx="0" presStyleCnt="2"/>
      <dgm:spPr/>
    </dgm:pt>
    <dgm:pt modelId="{52865400-C7D1-49FE-BBF4-B31798EF2540}" type="pres">
      <dgm:prSet presAssocID="{90E6CF7B-BA19-4366-A96F-709DD3E45274}" presName="connectorText" presStyleLbl="sibTrans2D1" presStyleIdx="0" presStyleCnt="2"/>
      <dgm:spPr/>
    </dgm:pt>
    <dgm:pt modelId="{C9CC4E72-3C69-4FEA-BE70-2B673501211F}" type="pres">
      <dgm:prSet presAssocID="{032F0DDD-AC06-44B4-9587-1D3C553F9316}" presName="node" presStyleLbl="node1" presStyleIdx="1" presStyleCnt="3">
        <dgm:presLayoutVars>
          <dgm:bulletEnabled val="1"/>
        </dgm:presLayoutVars>
      </dgm:prSet>
      <dgm:spPr/>
    </dgm:pt>
    <dgm:pt modelId="{5C159BED-5463-46B8-A766-5508F85BD64E}" type="pres">
      <dgm:prSet presAssocID="{78B335A6-C99E-460F-9275-5542C681F2F8}" presName="sibTrans" presStyleLbl="sibTrans2D1" presStyleIdx="1" presStyleCnt="2"/>
      <dgm:spPr/>
    </dgm:pt>
    <dgm:pt modelId="{C356E28E-4225-4C0A-BE98-BD6B172B817B}" type="pres">
      <dgm:prSet presAssocID="{78B335A6-C99E-460F-9275-5542C681F2F8}" presName="connectorText" presStyleLbl="sibTrans2D1" presStyleIdx="1" presStyleCnt="2"/>
      <dgm:spPr/>
    </dgm:pt>
    <dgm:pt modelId="{103635F6-CFB1-46BF-A233-00AD5D2F6EC7}" type="pres">
      <dgm:prSet presAssocID="{935BBAF5-D5C7-447E-A146-EAA849AC4E8D}" presName="node" presStyleLbl="node1" presStyleIdx="2" presStyleCnt="3">
        <dgm:presLayoutVars>
          <dgm:bulletEnabled val="1"/>
        </dgm:presLayoutVars>
      </dgm:prSet>
      <dgm:spPr/>
    </dgm:pt>
  </dgm:ptLst>
  <dgm:cxnLst>
    <dgm:cxn modelId="{102B9F1E-6F0E-4422-A317-B6BE7BCD23BF}" type="presOf" srcId="{935BBAF5-D5C7-447E-A146-EAA849AC4E8D}" destId="{103635F6-CFB1-46BF-A233-00AD5D2F6EC7}" srcOrd="0" destOrd="0" presId="urn:microsoft.com/office/officeart/2005/8/layout/process2"/>
    <dgm:cxn modelId="{5BFD1127-7C6D-4D58-9B79-0D5EE88CA813}" type="presOf" srcId="{F7CC7688-A62E-471A-B4C6-696CEB614B95}" destId="{D688CADC-0F66-49B0-B152-34D0A53D08E1}" srcOrd="0" destOrd="0" presId="urn:microsoft.com/office/officeart/2005/8/layout/process2"/>
    <dgm:cxn modelId="{1EA56F31-C42E-4F49-A163-4B7EAC68AB69}" srcId="{6C62D3F0-1251-49D1-AD6C-4B6AB9DE2287}" destId="{F7CC7688-A62E-471A-B4C6-696CEB614B95}" srcOrd="0" destOrd="0" parTransId="{94F7AF33-0281-44EA-851C-59E67BCD63EE}" sibTransId="{90E6CF7B-BA19-4366-A96F-709DD3E45274}"/>
    <dgm:cxn modelId="{9274CB60-F43D-40AC-9F4E-82BB80F631C8}" type="presOf" srcId="{78B335A6-C99E-460F-9275-5542C681F2F8}" destId="{5C159BED-5463-46B8-A766-5508F85BD64E}" srcOrd="0" destOrd="0" presId="urn:microsoft.com/office/officeart/2005/8/layout/process2"/>
    <dgm:cxn modelId="{213D906E-EDE7-4669-B4F1-1DF590396D02}" srcId="{6C62D3F0-1251-49D1-AD6C-4B6AB9DE2287}" destId="{935BBAF5-D5C7-447E-A146-EAA849AC4E8D}" srcOrd="2" destOrd="0" parTransId="{10A89664-35C5-4456-A979-0D4DA706E4BD}" sibTransId="{627B0A96-A417-42CC-A114-1EB783B22922}"/>
    <dgm:cxn modelId="{67F7C67F-28E9-45B1-AE47-9F6DD78F6811}" srcId="{6C62D3F0-1251-49D1-AD6C-4B6AB9DE2287}" destId="{032F0DDD-AC06-44B4-9587-1D3C553F9316}" srcOrd="1" destOrd="0" parTransId="{0E3D9DD4-E581-4107-92BE-5A48CCE69412}" sibTransId="{78B335A6-C99E-460F-9275-5542C681F2F8}"/>
    <dgm:cxn modelId="{04A14C8B-D839-470E-8C34-ED4CDF929125}" type="presOf" srcId="{90E6CF7B-BA19-4366-A96F-709DD3E45274}" destId="{52865400-C7D1-49FE-BBF4-B31798EF2540}" srcOrd="1" destOrd="0" presId="urn:microsoft.com/office/officeart/2005/8/layout/process2"/>
    <dgm:cxn modelId="{D8E787B2-3923-4D8A-928D-025F5EEC939E}" type="presOf" srcId="{78B335A6-C99E-460F-9275-5542C681F2F8}" destId="{C356E28E-4225-4C0A-BE98-BD6B172B817B}" srcOrd="1" destOrd="0" presId="urn:microsoft.com/office/officeart/2005/8/layout/process2"/>
    <dgm:cxn modelId="{5AF0F7C8-8EDD-475E-812C-C8846CCA810A}" type="presOf" srcId="{90E6CF7B-BA19-4366-A96F-709DD3E45274}" destId="{CC2477B0-34F2-4756-88B5-6D3AFA801FA2}" srcOrd="0" destOrd="0" presId="urn:microsoft.com/office/officeart/2005/8/layout/process2"/>
    <dgm:cxn modelId="{A2781AEA-CA9C-42FA-82C1-244D11D5541B}" type="presOf" srcId="{6C62D3F0-1251-49D1-AD6C-4B6AB9DE2287}" destId="{9A867589-354F-4AC4-8C2A-CE1DC30F0401}" srcOrd="0" destOrd="0" presId="urn:microsoft.com/office/officeart/2005/8/layout/process2"/>
    <dgm:cxn modelId="{BC7F89F6-70EE-4114-A440-E512A93FC23F}" type="presOf" srcId="{032F0DDD-AC06-44B4-9587-1D3C553F9316}" destId="{C9CC4E72-3C69-4FEA-BE70-2B673501211F}" srcOrd="0" destOrd="0" presId="urn:microsoft.com/office/officeart/2005/8/layout/process2"/>
    <dgm:cxn modelId="{8B368E00-112B-4480-95F8-74293943A239}" type="presParOf" srcId="{9A867589-354F-4AC4-8C2A-CE1DC30F0401}" destId="{D688CADC-0F66-49B0-B152-34D0A53D08E1}" srcOrd="0" destOrd="0" presId="urn:microsoft.com/office/officeart/2005/8/layout/process2"/>
    <dgm:cxn modelId="{8E02CCA5-358E-4643-B58A-2A90DAC2A49E}" type="presParOf" srcId="{9A867589-354F-4AC4-8C2A-CE1DC30F0401}" destId="{CC2477B0-34F2-4756-88B5-6D3AFA801FA2}" srcOrd="1" destOrd="0" presId="urn:microsoft.com/office/officeart/2005/8/layout/process2"/>
    <dgm:cxn modelId="{56A36C47-C5D4-4335-92BE-4A8F7317CF84}" type="presParOf" srcId="{CC2477B0-34F2-4756-88B5-6D3AFA801FA2}" destId="{52865400-C7D1-49FE-BBF4-B31798EF2540}" srcOrd="0" destOrd="0" presId="urn:microsoft.com/office/officeart/2005/8/layout/process2"/>
    <dgm:cxn modelId="{F94CE34B-71B6-4E8B-BCDF-83AACC05E3C6}" type="presParOf" srcId="{9A867589-354F-4AC4-8C2A-CE1DC30F0401}" destId="{C9CC4E72-3C69-4FEA-BE70-2B673501211F}" srcOrd="2" destOrd="0" presId="urn:microsoft.com/office/officeart/2005/8/layout/process2"/>
    <dgm:cxn modelId="{1E59680E-EBBE-4652-A0C5-47D1ED4C9FD2}" type="presParOf" srcId="{9A867589-354F-4AC4-8C2A-CE1DC30F0401}" destId="{5C159BED-5463-46B8-A766-5508F85BD64E}" srcOrd="3" destOrd="0" presId="urn:microsoft.com/office/officeart/2005/8/layout/process2"/>
    <dgm:cxn modelId="{159554CF-286E-406F-BFAE-0D3606FED3A7}" type="presParOf" srcId="{5C159BED-5463-46B8-A766-5508F85BD64E}" destId="{C356E28E-4225-4C0A-BE98-BD6B172B817B}" srcOrd="0" destOrd="0" presId="urn:microsoft.com/office/officeart/2005/8/layout/process2"/>
    <dgm:cxn modelId="{BAA29FEE-07C2-4AF3-84B4-5434FFDC9200}" type="presParOf" srcId="{9A867589-354F-4AC4-8C2A-CE1DC30F0401}" destId="{103635F6-CFB1-46BF-A233-00AD5D2F6EC7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C62D3F0-1251-49D1-AD6C-4B6AB9DE2287}" type="doc">
      <dgm:prSet loTypeId="urn:microsoft.com/office/officeart/2005/8/layout/process2" loCatId="process" qsTypeId="urn:microsoft.com/office/officeart/2005/8/quickstyle/3d5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3BE40BC-FDF3-4285-BFAB-FDF26F5DB5C9}">
      <dgm:prSet phldrT="[Text]"/>
      <dgm:spPr/>
      <dgm:t>
        <a:bodyPr/>
        <a:lstStyle/>
        <a:p>
          <a:pPr algn="ctr"/>
          <a:r>
            <a:rPr lang="fa-IR" dirty="0">
              <a:cs typeface="B Homa" panose="00000400000000000000" pitchFamily="2" charset="-78"/>
            </a:rPr>
            <a:t>طرح مسئله</a:t>
          </a:r>
          <a:endParaRPr lang="en-US" dirty="0"/>
        </a:p>
      </dgm:t>
    </dgm:pt>
    <dgm:pt modelId="{B8823C41-EC0B-4F47-B1C2-687550B5569F}" type="parTrans" cxnId="{16D2F4BA-CBDA-42F5-855B-B329F280B712}">
      <dgm:prSet/>
      <dgm:spPr/>
      <dgm:t>
        <a:bodyPr/>
        <a:lstStyle/>
        <a:p>
          <a:endParaRPr lang="en-US"/>
        </a:p>
      </dgm:t>
    </dgm:pt>
    <dgm:pt modelId="{1250D24A-94C2-4873-B2BB-E90DEE1743BC}" type="sibTrans" cxnId="{16D2F4BA-CBDA-42F5-855B-B329F280B712}">
      <dgm:prSet/>
      <dgm:spPr/>
      <dgm:t>
        <a:bodyPr/>
        <a:lstStyle/>
        <a:p>
          <a:endParaRPr lang="en-US"/>
        </a:p>
      </dgm:t>
    </dgm:pt>
    <dgm:pt modelId="{B04A91C9-10A7-4608-A1FC-1E19369336A7}">
      <dgm:prSet phldrT="[Text]"/>
      <dgm:spPr/>
      <dgm:t>
        <a:bodyPr/>
        <a:lstStyle/>
        <a:p>
          <a:pPr algn="ctr"/>
          <a:r>
            <a:rPr lang="fa-IR" dirty="0">
              <a:cs typeface="B Homa" panose="00000400000000000000" pitchFamily="2" charset="-78"/>
            </a:rPr>
            <a:t>معرفی موضوع</a:t>
          </a:r>
          <a:endParaRPr lang="en-US" dirty="0"/>
        </a:p>
      </dgm:t>
    </dgm:pt>
    <dgm:pt modelId="{1FE2DFCB-D582-4599-9FC1-19ECE590825C}" type="parTrans" cxnId="{30864D5A-361E-4A05-B393-11916CEBBF8D}">
      <dgm:prSet/>
      <dgm:spPr/>
      <dgm:t>
        <a:bodyPr/>
        <a:lstStyle/>
        <a:p>
          <a:endParaRPr lang="en-US"/>
        </a:p>
      </dgm:t>
    </dgm:pt>
    <dgm:pt modelId="{37932C25-B1B5-4FC8-8EDB-B3A31CCC62EC}" type="sibTrans" cxnId="{30864D5A-361E-4A05-B393-11916CEBBF8D}">
      <dgm:prSet/>
      <dgm:spPr/>
      <dgm:t>
        <a:bodyPr/>
        <a:lstStyle/>
        <a:p>
          <a:endParaRPr lang="en-US"/>
        </a:p>
      </dgm:t>
    </dgm:pt>
    <dgm:pt modelId="{F7CC7688-A62E-471A-B4C6-696CEB614B95}">
      <dgm:prSet phldrT="[Text]"/>
      <dgm:spPr/>
      <dgm:t>
        <a:bodyPr/>
        <a:lstStyle/>
        <a:p>
          <a:pPr algn="ctr"/>
          <a:r>
            <a:rPr lang="fa-IR" dirty="0">
              <a:cs typeface="B Homa" panose="00000400000000000000" pitchFamily="2" charset="-78"/>
            </a:rPr>
            <a:t>کارهای انجام شده</a:t>
          </a:r>
          <a:endParaRPr lang="en-US" dirty="0"/>
        </a:p>
      </dgm:t>
    </dgm:pt>
    <dgm:pt modelId="{94F7AF33-0281-44EA-851C-59E67BCD63EE}" type="parTrans" cxnId="{1EA56F31-C42E-4F49-A163-4B7EAC68AB69}">
      <dgm:prSet/>
      <dgm:spPr/>
      <dgm:t>
        <a:bodyPr/>
        <a:lstStyle/>
        <a:p>
          <a:endParaRPr lang="en-US"/>
        </a:p>
      </dgm:t>
    </dgm:pt>
    <dgm:pt modelId="{90E6CF7B-BA19-4366-A96F-709DD3E45274}" type="sibTrans" cxnId="{1EA56F31-C42E-4F49-A163-4B7EAC68AB69}">
      <dgm:prSet/>
      <dgm:spPr/>
      <dgm:t>
        <a:bodyPr/>
        <a:lstStyle/>
        <a:p>
          <a:endParaRPr lang="en-US"/>
        </a:p>
      </dgm:t>
    </dgm:pt>
    <dgm:pt modelId="{032F0DDD-AC06-44B4-9587-1D3C553F9316}">
      <dgm:prSet phldrT="[Text]"/>
      <dgm:spPr>
        <a:solidFill>
          <a:srgbClr val="00A400"/>
        </a:solidFill>
      </dgm:spPr>
      <dgm:t>
        <a:bodyPr/>
        <a:lstStyle/>
        <a:p>
          <a:pPr algn="ctr"/>
          <a:r>
            <a:rPr lang="fa-IR" dirty="0">
              <a:cs typeface="B Homa" panose="00000400000000000000" pitchFamily="2" charset="-78"/>
            </a:rPr>
            <a:t>هدف پروژه</a:t>
          </a:r>
          <a:endParaRPr lang="en-US" dirty="0"/>
        </a:p>
      </dgm:t>
    </dgm:pt>
    <dgm:pt modelId="{0E3D9DD4-E581-4107-92BE-5A48CCE69412}" type="parTrans" cxnId="{67F7C67F-28E9-45B1-AE47-9F6DD78F6811}">
      <dgm:prSet/>
      <dgm:spPr/>
      <dgm:t>
        <a:bodyPr/>
        <a:lstStyle/>
        <a:p>
          <a:endParaRPr lang="en-US"/>
        </a:p>
      </dgm:t>
    </dgm:pt>
    <dgm:pt modelId="{78B335A6-C99E-460F-9275-5542C681F2F8}" type="sibTrans" cxnId="{67F7C67F-28E9-45B1-AE47-9F6DD78F6811}">
      <dgm:prSet/>
      <dgm:spPr/>
      <dgm:t>
        <a:bodyPr/>
        <a:lstStyle/>
        <a:p>
          <a:endParaRPr lang="en-US"/>
        </a:p>
      </dgm:t>
    </dgm:pt>
    <dgm:pt modelId="{935BBAF5-D5C7-447E-A146-EAA849AC4E8D}">
      <dgm:prSet phldrT="[Text]"/>
      <dgm:spPr/>
      <dgm:t>
        <a:bodyPr/>
        <a:lstStyle/>
        <a:p>
          <a:pPr algn="ctr"/>
          <a:r>
            <a:rPr lang="fa-IR">
              <a:cs typeface="B Homa" panose="00000400000000000000" pitchFamily="2" charset="-78"/>
            </a:rPr>
            <a:t>جمع بندی و پیشنهادات</a:t>
          </a:r>
          <a:endParaRPr lang="en-US" dirty="0"/>
        </a:p>
      </dgm:t>
    </dgm:pt>
    <dgm:pt modelId="{10A89664-35C5-4456-A979-0D4DA706E4BD}" type="parTrans" cxnId="{213D906E-EDE7-4669-B4F1-1DF590396D02}">
      <dgm:prSet/>
      <dgm:spPr/>
      <dgm:t>
        <a:bodyPr/>
        <a:lstStyle/>
        <a:p>
          <a:endParaRPr lang="en-US"/>
        </a:p>
      </dgm:t>
    </dgm:pt>
    <dgm:pt modelId="{627B0A96-A417-42CC-A114-1EB783B22922}" type="sibTrans" cxnId="{213D906E-EDE7-4669-B4F1-1DF590396D02}">
      <dgm:prSet/>
      <dgm:spPr/>
      <dgm:t>
        <a:bodyPr/>
        <a:lstStyle/>
        <a:p>
          <a:endParaRPr lang="en-US"/>
        </a:p>
      </dgm:t>
    </dgm:pt>
    <dgm:pt modelId="{9A867589-354F-4AC4-8C2A-CE1DC30F0401}" type="pres">
      <dgm:prSet presAssocID="{6C62D3F0-1251-49D1-AD6C-4B6AB9DE2287}" presName="linearFlow" presStyleCnt="0">
        <dgm:presLayoutVars>
          <dgm:resizeHandles val="exact"/>
        </dgm:presLayoutVars>
      </dgm:prSet>
      <dgm:spPr/>
    </dgm:pt>
    <dgm:pt modelId="{69A01E5B-CAB4-42C1-ACB6-E16157241380}" type="pres">
      <dgm:prSet presAssocID="{A3BE40BC-FDF3-4285-BFAB-FDF26F5DB5C9}" presName="node" presStyleLbl="node1" presStyleIdx="0" presStyleCnt="5">
        <dgm:presLayoutVars>
          <dgm:bulletEnabled val="1"/>
        </dgm:presLayoutVars>
      </dgm:prSet>
      <dgm:spPr/>
    </dgm:pt>
    <dgm:pt modelId="{78002FB9-B1D7-46FB-ABEF-C943760EBEAF}" type="pres">
      <dgm:prSet presAssocID="{1250D24A-94C2-4873-B2BB-E90DEE1743BC}" presName="sibTrans" presStyleLbl="sibTrans2D1" presStyleIdx="0" presStyleCnt="4"/>
      <dgm:spPr/>
    </dgm:pt>
    <dgm:pt modelId="{15127D46-2B82-4AEF-BEF0-DF01839F35E7}" type="pres">
      <dgm:prSet presAssocID="{1250D24A-94C2-4873-B2BB-E90DEE1743BC}" presName="connectorText" presStyleLbl="sibTrans2D1" presStyleIdx="0" presStyleCnt="4"/>
      <dgm:spPr/>
    </dgm:pt>
    <dgm:pt modelId="{4E295C1B-2A98-485F-8CD8-B2252A6965DC}" type="pres">
      <dgm:prSet presAssocID="{B04A91C9-10A7-4608-A1FC-1E19369336A7}" presName="node" presStyleLbl="node1" presStyleIdx="1" presStyleCnt="5">
        <dgm:presLayoutVars>
          <dgm:bulletEnabled val="1"/>
        </dgm:presLayoutVars>
      </dgm:prSet>
      <dgm:spPr/>
    </dgm:pt>
    <dgm:pt modelId="{340BFD1F-6A14-400A-BE68-21D6F57C35BC}" type="pres">
      <dgm:prSet presAssocID="{37932C25-B1B5-4FC8-8EDB-B3A31CCC62EC}" presName="sibTrans" presStyleLbl="sibTrans2D1" presStyleIdx="1" presStyleCnt="4"/>
      <dgm:spPr/>
    </dgm:pt>
    <dgm:pt modelId="{FB3D4312-031C-46F5-A0A7-E065E0729C9F}" type="pres">
      <dgm:prSet presAssocID="{37932C25-B1B5-4FC8-8EDB-B3A31CCC62EC}" presName="connectorText" presStyleLbl="sibTrans2D1" presStyleIdx="1" presStyleCnt="4"/>
      <dgm:spPr/>
    </dgm:pt>
    <dgm:pt modelId="{D688CADC-0F66-49B0-B152-34D0A53D08E1}" type="pres">
      <dgm:prSet presAssocID="{F7CC7688-A62E-471A-B4C6-696CEB614B95}" presName="node" presStyleLbl="node1" presStyleIdx="2" presStyleCnt="5">
        <dgm:presLayoutVars>
          <dgm:bulletEnabled val="1"/>
        </dgm:presLayoutVars>
      </dgm:prSet>
      <dgm:spPr/>
    </dgm:pt>
    <dgm:pt modelId="{CC2477B0-34F2-4756-88B5-6D3AFA801FA2}" type="pres">
      <dgm:prSet presAssocID="{90E6CF7B-BA19-4366-A96F-709DD3E45274}" presName="sibTrans" presStyleLbl="sibTrans2D1" presStyleIdx="2" presStyleCnt="4"/>
      <dgm:spPr/>
    </dgm:pt>
    <dgm:pt modelId="{52865400-C7D1-49FE-BBF4-B31798EF2540}" type="pres">
      <dgm:prSet presAssocID="{90E6CF7B-BA19-4366-A96F-709DD3E45274}" presName="connectorText" presStyleLbl="sibTrans2D1" presStyleIdx="2" presStyleCnt="4"/>
      <dgm:spPr/>
    </dgm:pt>
    <dgm:pt modelId="{C9CC4E72-3C69-4FEA-BE70-2B673501211F}" type="pres">
      <dgm:prSet presAssocID="{032F0DDD-AC06-44B4-9587-1D3C553F9316}" presName="node" presStyleLbl="node1" presStyleIdx="3" presStyleCnt="5">
        <dgm:presLayoutVars>
          <dgm:bulletEnabled val="1"/>
        </dgm:presLayoutVars>
      </dgm:prSet>
      <dgm:spPr/>
    </dgm:pt>
    <dgm:pt modelId="{5C159BED-5463-46B8-A766-5508F85BD64E}" type="pres">
      <dgm:prSet presAssocID="{78B335A6-C99E-460F-9275-5542C681F2F8}" presName="sibTrans" presStyleLbl="sibTrans2D1" presStyleIdx="3" presStyleCnt="4"/>
      <dgm:spPr/>
    </dgm:pt>
    <dgm:pt modelId="{C356E28E-4225-4C0A-BE98-BD6B172B817B}" type="pres">
      <dgm:prSet presAssocID="{78B335A6-C99E-460F-9275-5542C681F2F8}" presName="connectorText" presStyleLbl="sibTrans2D1" presStyleIdx="3" presStyleCnt="4"/>
      <dgm:spPr/>
    </dgm:pt>
    <dgm:pt modelId="{103635F6-CFB1-46BF-A233-00AD5D2F6EC7}" type="pres">
      <dgm:prSet presAssocID="{935BBAF5-D5C7-447E-A146-EAA849AC4E8D}" presName="node" presStyleLbl="node1" presStyleIdx="4" presStyleCnt="5">
        <dgm:presLayoutVars>
          <dgm:bulletEnabled val="1"/>
        </dgm:presLayoutVars>
      </dgm:prSet>
      <dgm:spPr/>
    </dgm:pt>
  </dgm:ptLst>
  <dgm:cxnLst>
    <dgm:cxn modelId="{606DD914-26F8-4E8B-B6E1-2AC6A6823BA3}" type="presOf" srcId="{032F0DDD-AC06-44B4-9587-1D3C553F9316}" destId="{C9CC4E72-3C69-4FEA-BE70-2B673501211F}" srcOrd="0" destOrd="0" presId="urn:microsoft.com/office/officeart/2005/8/layout/process2"/>
    <dgm:cxn modelId="{20059D20-78C4-4D05-87EE-CB62F577DA9F}" type="presOf" srcId="{1250D24A-94C2-4873-B2BB-E90DEE1743BC}" destId="{15127D46-2B82-4AEF-BEF0-DF01839F35E7}" srcOrd="1" destOrd="0" presId="urn:microsoft.com/office/officeart/2005/8/layout/process2"/>
    <dgm:cxn modelId="{A1CD722F-A432-45F2-B173-EFF36F920C92}" type="presOf" srcId="{F7CC7688-A62E-471A-B4C6-696CEB614B95}" destId="{D688CADC-0F66-49B0-B152-34D0A53D08E1}" srcOrd="0" destOrd="0" presId="urn:microsoft.com/office/officeart/2005/8/layout/process2"/>
    <dgm:cxn modelId="{1EA56F31-C42E-4F49-A163-4B7EAC68AB69}" srcId="{6C62D3F0-1251-49D1-AD6C-4B6AB9DE2287}" destId="{F7CC7688-A62E-471A-B4C6-696CEB614B95}" srcOrd="2" destOrd="0" parTransId="{94F7AF33-0281-44EA-851C-59E67BCD63EE}" sibTransId="{90E6CF7B-BA19-4366-A96F-709DD3E45274}"/>
    <dgm:cxn modelId="{6D3D3E3A-C6D1-4051-9E28-451EF301CD91}" type="presOf" srcId="{1250D24A-94C2-4873-B2BB-E90DEE1743BC}" destId="{78002FB9-B1D7-46FB-ABEF-C943760EBEAF}" srcOrd="0" destOrd="0" presId="urn:microsoft.com/office/officeart/2005/8/layout/process2"/>
    <dgm:cxn modelId="{B1129561-1F1F-40C7-9825-5A4BDD56ADAD}" type="presOf" srcId="{78B335A6-C99E-460F-9275-5542C681F2F8}" destId="{5C159BED-5463-46B8-A766-5508F85BD64E}" srcOrd="0" destOrd="0" presId="urn:microsoft.com/office/officeart/2005/8/layout/process2"/>
    <dgm:cxn modelId="{FC27054D-ECD6-47C4-949B-272D041A16E6}" type="presOf" srcId="{B04A91C9-10A7-4608-A1FC-1E19369336A7}" destId="{4E295C1B-2A98-485F-8CD8-B2252A6965DC}" srcOrd="0" destOrd="0" presId="urn:microsoft.com/office/officeart/2005/8/layout/process2"/>
    <dgm:cxn modelId="{213D906E-EDE7-4669-B4F1-1DF590396D02}" srcId="{6C62D3F0-1251-49D1-AD6C-4B6AB9DE2287}" destId="{935BBAF5-D5C7-447E-A146-EAA849AC4E8D}" srcOrd="4" destOrd="0" parTransId="{10A89664-35C5-4456-A979-0D4DA706E4BD}" sibTransId="{627B0A96-A417-42CC-A114-1EB783B22922}"/>
    <dgm:cxn modelId="{ED48924F-B7B6-4EA4-A300-F3A15FB8DF78}" type="presOf" srcId="{90E6CF7B-BA19-4366-A96F-709DD3E45274}" destId="{52865400-C7D1-49FE-BBF4-B31798EF2540}" srcOrd="1" destOrd="0" presId="urn:microsoft.com/office/officeart/2005/8/layout/process2"/>
    <dgm:cxn modelId="{40679B6F-4C99-42A4-BE44-17267B3DD316}" type="presOf" srcId="{37932C25-B1B5-4FC8-8EDB-B3A31CCC62EC}" destId="{FB3D4312-031C-46F5-A0A7-E065E0729C9F}" srcOrd="1" destOrd="0" presId="urn:microsoft.com/office/officeart/2005/8/layout/process2"/>
    <dgm:cxn modelId="{AF92AC55-53A1-4BF8-B223-182874238924}" type="presOf" srcId="{A3BE40BC-FDF3-4285-BFAB-FDF26F5DB5C9}" destId="{69A01E5B-CAB4-42C1-ACB6-E16157241380}" srcOrd="0" destOrd="0" presId="urn:microsoft.com/office/officeart/2005/8/layout/process2"/>
    <dgm:cxn modelId="{684AC858-FA71-4699-9277-5DF5777D9837}" type="presOf" srcId="{37932C25-B1B5-4FC8-8EDB-B3A31CCC62EC}" destId="{340BFD1F-6A14-400A-BE68-21D6F57C35BC}" srcOrd="0" destOrd="0" presId="urn:microsoft.com/office/officeart/2005/8/layout/process2"/>
    <dgm:cxn modelId="{30864D5A-361E-4A05-B393-11916CEBBF8D}" srcId="{6C62D3F0-1251-49D1-AD6C-4B6AB9DE2287}" destId="{B04A91C9-10A7-4608-A1FC-1E19369336A7}" srcOrd="1" destOrd="0" parTransId="{1FE2DFCB-D582-4599-9FC1-19ECE590825C}" sibTransId="{37932C25-B1B5-4FC8-8EDB-B3A31CCC62EC}"/>
    <dgm:cxn modelId="{E2E1A47A-D394-41D1-9723-8F77880B1D27}" type="presOf" srcId="{935BBAF5-D5C7-447E-A146-EAA849AC4E8D}" destId="{103635F6-CFB1-46BF-A233-00AD5D2F6EC7}" srcOrd="0" destOrd="0" presId="urn:microsoft.com/office/officeart/2005/8/layout/process2"/>
    <dgm:cxn modelId="{67F7C67F-28E9-45B1-AE47-9F6DD78F6811}" srcId="{6C62D3F0-1251-49D1-AD6C-4B6AB9DE2287}" destId="{032F0DDD-AC06-44B4-9587-1D3C553F9316}" srcOrd="3" destOrd="0" parTransId="{0E3D9DD4-E581-4107-92BE-5A48CCE69412}" sibTransId="{78B335A6-C99E-460F-9275-5542C681F2F8}"/>
    <dgm:cxn modelId="{38134493-ADC1-4F14-AB2F-22E3FF7D2529}" type="presOf" srcId="{90E6CF7B-BA19-4366-A96F-709DD3E45274}" destId="{CC2477B0-34F2-4756-88B5-6D3AFA801FA2}" srcOrd="0" destOrd="0" presId="urn:microsoft.com/office/officeart/2005/8/layout/process2"/>
    <dgm:cxn modelId="{A33E93A3-3C42-48B0-ADA2-E2044614EA85}" type="presOf" srcId="{78B335A6-C99E-460F-9275-5542C681F2F8}" destId="{C356E28E-4225-4C0A-BE98-BD6B172B817B}" srcOrd="1" destOrd="0" presId="urn:microsoft.com/office/officeart/2005/8/layout/process2"/>
    <dgm:cxn modelId="{16D2F4BA-CBDA-42F5-855B-B329F280B712}" srcId="{6C62D3F0-1251-49D1-AD6C-4B6AB9DE2287}" destId="{A3BE40BC-FDF3-4285-BFAB-FDF26F5DB5C9}" srcOrd="0" destOrd="0" parTransId="{B8823C41-EC0B-4F47-B1C2-687550B5569F}" sibTransId="{1250D24A-94C2-4873-B2BB-E90DEE1743BC}"/>
    <dgm:cxn modelId="{B2C6B8DC-2867-49F3-ACBF-1D02D2EB7520}" type="presOf" srcId="{6C62D3F0-1251-49D1-AD6C-4B6AB9DE2287}" destId="{9A867589-354F-4AC4-8C2A-CE1DC30F0401}" srcOrd="0" destOrd="0" presId="urn:microsoft.com/office/officeart/2005/8/layout/process2"/>
    <dgm:cxn modelId="{2A8505F0-81D1-4193-B29D-8719C6F2784A}" type="presParOf" srcId="{9A867589-354F-4AC4-8C2A-CE1DC30F0401}" destId="{69A01E5B-CAB4-42C1-ACB6-E16157241380}" srcOrd="0" destOrd="0" presId="urn:microsoft.com/office/officeart/2005/8/layout/process2"/>
    <dgm:cxn modelId="{80A5137C-E913-4A4A-8044-2F69349466BA}" type="presParOf" srcId="{9A867589-354F-4AC4-8C2A-CE1DC30F0401}" destId="{78002FB9-B1D7-46FB-ABEF-C943760EBEAF}" srcOrd="1" destOrd="0" presId="urn:microsoft.com/office/officeart/2005/8/layout/process2"/>
    <dgm:cxn modelId="{63C27739-B04A-4708-BBD0-89CC1B0ABBE8}" type="presParOf" srcId="{78002FB9-B1D7-46FB-ABEF-C943760EBEAF}" destId="{15127D46-2B82-4AEF-BEF0-DF01839F35E7}" srcOrd="0" destOrd="0" presId="urn:microsoft.com/office/officeart/2005/8/layout/process2"/>
    <dgm:cxn modelId="{F77ABF05-E561-4317-ACFF-14CF4EE402B2}" type="presParOf" srcId="{9A867589-354F-4AC4-8C2A-CE1DC30F0401}" destId="{4E295C1B-2A98-485F-8CD8-B2252A6965DC}" srcOrd="2" destOrd="0" presId="urn:microsoft.com/office/officeart/2005/8/layout/process2"/>
    <dgm:cxn modelId="{EE509D05-4F8E-4A2D-8D9E-D03CB3BDD2B4}" type="presParOf" srcId="{9A867589-354F-4AC4-8C2A-CE1DC30F0401}" destId="{340BFD1F-6A14-400A-BE68-21D6F57C35BC}" srcOrd="3" destOrd="0" presId="urn:microsoft.com/office/officeart/2005/8/layout/process2"/>
    <dgm:cxn modelId="{5D44C54B-2E6C-41F0-BA04-D127520AC100}" type="presParOf" srcId="{340BFD1F-6A14-400A-BE68-21D6F57C35BC}" destId="{FB3D4312-031C-46F5-A0A7-E065E0729C9F}" srcOrd="0" destOrd="0" presId="urn:microsoft.com/office/officeart/2005/8/layout/process2"/>
    <dgm:cxn modelId="{B5C74A59-8E40-4450-AEBE-E4F23D10F9EC}" type="presParOf" srcId="{9A867589-354F-4AC4-8C2A-CE1DC30F0401}" destId="{D688CADC-0F66-49B0-B152-34D0A53D08E1}" srcOrd="4" destOrd="0" presId="urn:microsoft.com/office/officeart/2005/8/layout/process2"/>
    <dgm:cxn modelId="{364540A8-1AB5-4011-8A47-1791ED5EEF20}" type="presParOf" srcId="{9A867589-354F-4AC4-8C2A-CE1DC30F0401}" destId="{CC2477B0-34F2-4756-88B5-6D3AFA801FA2}" srcOrd="5" destOrd="0" presId="urn:microsoft.com/office/officeart/2005/8/layout/process2"/>
    <dgm:cxn modelId="{CE2C52D1-05B6-4ABD-8B10-0FC781BC3A9C}" type="presParOf" srcId="{CC2477B0-34F2-4756-88B5-6D3AFA801FA2}" destId="{52865400-C7D1-49FE-BBF4-B31798EF2540}" srcOrd="0" destOrd="0" presId="urn:microsoft.com/office/officeart/2005/8/layout/process2"/>
    <dgm:cxn modelId="{1D79E209-FD0E-482A-91BF-BFC96CEA9565}" type="presParOf" srcId="{9A867589-354F-4AC4-8C2A-CE1DC30F0401}" destId="{C9CC4E72-3C69-4FEA-BE70-2B673501211F}" srcOrd="6" destOrd="0" presId="urn:microsoft.com/office/officeart/2005/8/layout/process2"/>
    <dgm:cxn modelId="{AB02FC2D-8348-43B5-8B4B-55975F7D8871}" type="presParOf" srcId="{9A867589-354F-4AC4-8C2A-CE1DC30F0401}" destId="{5C159BED-5463-46B8-A766-5508F85BD64E}" srcOrd="7" destOrd="0" presId="urn:microsoft.com/office/officeart/2005/8/layout/process2"/>
    <dgm:cxn modelId="{62746292-4C50-49E5-A1AB-6AE4A77EF07A}" type="presParOf" srcId="{5C159BED-5463-46B8-A766-5508F85BD64E}" destId="{C356E28E-4225-4C0A-BE98-BD6B172B817B}" srcOrd="0" destOrd="0" presId="urn:microsoft.com/office/officeart/2005/8/layout/process2"/>
    <dgm:cxn modelId="{79BDC39C-57F7-41A4-BDC5-0252410C6C3E}" type="presParOf" srcId="{9A867589-354F-4AC4-8C2A-CE1DC30F0401}" destId="{103635F6-CFB1-46BF-A233-00AD5D2F6EC7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C62D3F0-1251-49D1-AD6C-4B6AB9DE2287}" type="doc">
      <dgm:prSet loTypeId="urn:microsoft.com/office/officeart/2005/8/layout/process2" loCatId="process" qsTypeId="urn:microsoft.com/office/officeart/2005/8/quickstyle/3d5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3BE40BC-FDF3-4285-BFAB-FDF26F5DB5C9}">
      <dgm:prSet phldrT="[Text]"/>
      <dgm:spPr/>
      <dgm:t>
        <a:bodyPr/>
        <a:lstStyle/>
        <a:p>
          <a:pPr algn="ctr"/>
          <a:r>
            <a:rPr lang="fa-IR" dirty="0">
              <a:cs typeface="B Homa" panose="00000400000000000000" pitchFamily="2" charset="-78"/>
            </a:rPr>
            <a:t>طرح مسئله</a:t>
          </a:r>
          <a:endParaRPr lang="en-US" dirty="0"/>
        </a:p>
      </dgm:t>
    </dgm:pt>
    <dgm:pt modelId="{B8823C41-EC0B-4F47-B1C2-687550B5569F}" type="parTrans" cxnId="{16D2F4BA-CBDA-42F5-855B-B329F280B712}">
      <dgm:prSet/>
      <dgm:spPr/>
      <dgm:t>
        <a:bodyPr/>
        <a:lstStyle/>
        <a:p>
          <a:endParaRPr lang="en-US"/>
        </a:p>
      </dgm:t>
    </dgm:pt>
    <dgm:pt modelId="{1250D24A-94C2-4873-B2BB-E90DEE1743BC}" type="sibTrans" cxnId="{16D2F4BA-CBDA-42F5-855B-B329F280B712}">
      <dgm:prSet/>
      <dgm:spPr/>
      <dgm:t>
        <a:bodyPr/>
        <a:lstStyle/>
        <a:p>
          <a:endParaRPr lang="en-US"/>
        </a:p>
      </dgm:t>
    </dgm:pt>
    <dgm:pt modelId="{B04A91C9-10A7-4608-A1FC-1E19369336A7}">
      <dgm:prSet phldrT="[Text]"/>
      <dgm:spPr/>
      <dgm:t>
        <a:bodyPr/>
        <a:lstStyle/>
        <a:p>
          <a:pPr algn="ctr"/>
          <a:r>
            <a:rPr lang="fa-IR" dirty="0">
              <a:cs typeface="B Homa" panose="00000400000000000000" pitchFamily="2" charset="-78"/>
            </a:rPr>
            <a:t>معرفی موضوع</a:t>
          </a:r>
          <a:endParaRPr lang="en-US" dirty="0"/>
        </a:p>
      </dgm:t>
    </dgm:pt>
    <dgm:pt modelId="{1FE2DFCB-D582-4599-9FC1-19ECE590825C}" type="parTrans" cxnId="{30864D5A-361E-4A05-B393-11916CEBBF8D}">
      <dgm:prSet/>
      <dgm:spPr/>
      <dgm:t>
        <a:bodyPr/>
        <a:lstStyle/>
        <a:p>
          <a:endParaRPr lang="en-US"/>
        </a:p>
      </dgm:t>
    </dgm:pt>
    <dgm:pt modelId="{37932C25-B1B5-4FC8-8EDB-B3A31CCC62EC}" type="sibTrans" cxnId="{30864D5A-361E-4A05-B393-11916CEBBF8D}">
      <dgm:prSet/>
      <dgm:spPr/>
      <dgm:t>
        <a:bodyPr/>
        <a:lstStyle/>
        <a:p>
          <a:endParaRPr lang="en-US"/>
        </a:p>
      </dgm:t>
    </dgm:pt>
    <dgm:pt modelId="{F7CC7688-A62E-471A-B4C6-696CEB614B95}">
      <dgm:prSet phldrT="[Text]"/>
      <dgm:spPr/>
      <dgm:t>
        <a:bodyPr/>
        <a:lstStyle/>
        <a:p>
          <a:pPr algn="ctr"/>
          <a:r>
            <a:rPr lang="fa-IR" dirty="0">
              <a:cs typeface="B Homa" panose="00000400000000000000" pitchFamily="2" charset="-78"/>
            </a:rPr>
            <a:t>کارهای انجام شده</a:t>
          </a:r>
          <a:endParaRPr lang="en-US" dirty="0"/>
        </a:p>
      </dgm:t>
    </dgm:pt>
    <dgm:pt modelId="{94F7AF33-0281-44EA-851C-59E67BCD63EE}" type="parTrans" cxnId="{1EA56F31-C42E-4F49-A163-4B7EAC68AB69}">
      <dgm:prSet/>
      <dgm:spPr/>
      <dgm:t>
        <a:bodyPr/>
        <a:lstStyle/>
        <a:p>
          <a:endParaRPr lang="en-US"/>
        </a:p>
      </dgm:t>
    </dgm:pt>
    <dgm:pt modelId="{90E6CF7B-BA19-4366-A96F-709DD3E45274}" type="sibTrans" cxnId="{1EA56F31-C42E-4F49-A163-4B7EAC68AB69}">
      <dgm:prSet/>
      <dgm:spPr/>
      <dgm:t>
        <a:bodyPr/>
        <a:lstStyle/>
        <a:p>
          <a:endParaRPr lang="en-US"/>
        </a:p>
      </dgm:t>
    </dgm:pt>
    <dgm:pt modelId="{032F0DDD-AC06-44B4-9587-1D3C553F9316}">
      <dgm:prSet phldrT="[Text]"/>
      <dgm:spPr>
        <a:solidFill>
          <a:srgbClr val="00A400"/>
        </a:solidFill>
      </dgm:spPr>
      <dgm:t>
        <a:bodyPr/>
        <a:lstStyle/>
        <a:p>
          <a:pPr algn="ctr"/>
          <a:r>
            <a:rPr lang="fa-IR" dirty="0">
              <a:cs typeface="B Homa" panose="00000400000000000000" pitchFamily="2" charset="-78"/>
            </a:rPr>
            <a:t>هدف پروژه</a:t>
          </a:r>
          <a:endParaRPr lang="en-US" dirty="0"/>
        </a:p>
      </dgm:t>
    </dgm:pt>
    <dgm:pt modelId="{0E3D9DD4-E581-4107-92BE-5A48CCE69412}" type="parTrans" cxnId="{67F7C67F-28E9-45B1-AE47-9F6DD78F6811}">
      <dgm:prSet/>
      <dgm:spPr/>
      <dgm:t>
        <a:bodyPr/>
        <a:lstStyle/>
        <a:p>
          <a:endParaRPr lang="en-US"/>
        </a:p>
      </dgm:t>
    </dgm:pt>
    <dgm:pt modelId="{78B335A6-C99E-460F-9275-5542C681F2F8}" type="sibTrans" cxnId="{67F7C67F-28E9-45B1-AE47-9F6DD78F6811}">
      <dgm:prSet/>
      <dgm:spPr/>
      <dgm:t>
        <a:bodyPr/>
        <a:lstStyle/>
        <a:p>
          <a:endParaRPr lang="en-US"/>
        </a:p>
      </dgm:t>
    </dgm:pt>
    <dgm:pt modelId="{935BBAF5-D5C7-447E-A146-EAA849AC4E8D}">
      <dgm:prSet phldrT="[Text]"/>
      <dgm:spPr/>
      <dgm:t>
        <a:bodyPr/>
        <a:lstStyle/>
        <a:p>
          <a:pPr algn="ctr"/>
          <a:r>
            <a:rPr lang="fa-IR">
              <a:cs typeface="B Homa" panose="00000400000000000000" pitchFamily="2" charset="-78"/>
            </a:rPr>
            <a:t>جمع بندی و پیشنهادات</a:t>
          </a:r>
          <a:endParaRPr lang="en-US" dirty="0"/>
        </a:p>
      </dgm:t>
    </dgm:pt>
    <dgm:pt modelId="{10A89664-35C5-4456-A979-0D4DA706E4BD}" type="parTrans" cxnId="{213D906E-EDE7-4669-B4F1-1DF590396D02}">
      <dgm:prSet/>
      <dgm:spPr/>
      <dgm:t>
        <a:bodyPr/>
        <a:lstStyle/>
        <a:p>
          <a:endParaRPr lang="en-US"/>
        </a:p>
      </dgm:t>
    </dgm:pt>
    <dgm:pt modelId="{627B0A96-A417-42CC-A114-1EB783B22922}" type="sibTrans" cxnId="{213D906E-EDE7-4669-B4F1-1DF590396D02}">
      <dgm:prSet/>
      <dgm:spPr/>
      <dgm:t>
        <a:bodyPr/>
        <a:lstStyle/>
        <a:p>
          <a:endParaRPr lang="en-US"/>
        </a:p>
      </dgm:t>
    </dgm:pt>
    <dgm:pt modelId="{9A867589-354F-4AC4-8C2A-CE1DC30F0401}" type="pres">
      <dgm:prSet presAssocID="{6C62D3F0-1251-49D1-AD6C-4B6AB9DE2287}" presName="linearFlow" presStyleCnt="0">
        <dgm:presLayoutVars>
          <dgm:resizeHandles val="exact"/>
        </dgm:presLayoutVars>
      </dgm:prSet>
      <dgm:spPr/>
    </dgm:pt>
    <dgm:pt modelId="{69A01E5B-CAB4-42C1-ACB6-E16157241380}" type="pres">
      <dgm:prSet presAssocID="{A3BE40BC-FDF3-4285-BFAB-FDF26F5DB5C9}" presName="node" presStyleLbl="node1" presStyleIdx="0" presStyleCnt="5">
        <dgm:presLayoutVars>
          <dgm:bulletEnabled val="1"/>
        </dgm:presLayoutVars>
      </dgm:prSet>
      <dgm:spPr/>
    </dgm:pt>
    <dgm:pt modelId="{78002FB9-B1D7-46FB-ABEF-C943760EBEAF}" type="pres">
      <dgm:prSet presAssocID="{1250D24A-94C2-4873-B2BB-E90DEE1743BC}" presName="sibTrans" presStyleLbl="sibTrans2D1" presStyleIdx="0" presStyleCnt="4"/>
      <dgm:spPr/>
    </dgm:pt>
    <dgm:pt modelId="{15127D46-2B82-4AEF-BEF0-DF01839F35E7}" type="pres">
      <dgm:prSet presAssocID="{1250D24A-94C2-4873-B2BB-E90DEE1743BC}" presName="connectorText" presStyleLbl="sibTrans2D1" presStyleIdx="0" presStyleCnt="4"/>
      <dgm:spPr/>
    </dgm:pt>
    <dgm:pt modelId="{4E295C1B-2A98-485F-8CD8-B2252A6965DC}" type="pres">
      <dgm:prSet presAssocID="{B04A91C9-10A7-4608-A1FC-1E19369336A7}" presName="node" presStyleLbl="node1" presStyleIdx="1" presStyleCnt="5">
        <dgm:presLayoutVars>
          <dgm:bulletEnabled val="1"/>
        </dgm:presLayoutVars>
      </dgm:prSet>
      <dgm:spPr/>
    </dgm:pt>
    <dgm:pt modelId="{340BFD1F-6A14-400A-BE68-21D6F57C35BC}" type="pres">
      <dgm:prSet presAssocID="{37932C25-B1B5-4FC8-8EDB-B3A31CCC62EC}" presName="sibTrans" presStyleLbl="sibTrans2D1" presStyleIdx="1" presStyleCnt="4"/>
      <dgm:spPr/>
    </dgm:pt>
    <dgm:pt modelId="{FB3D4312-031C-46F5-A0A7-E065E0729C9F}" type="pres">
      <dgm:prSet presAssocID="{37932C25-B1B5-4FC8-8EDB-B3A31CCC62EC}" presName="connectorText" presStyleLbl="sibTrans2D1" presStyleIdx="1" presStyleCnt="4"/>
      <dgm:spPr/>
    </dgm:pt>
    <dgm:pt modelId="{D688CADC-0F66-49B0-B152-34D0A53D08E1}" type="pres">
      <dgm:prSet presAssocID="{F7CC7688-A62E-471A-B4C6-696CEB614B95}" presName="node" presStyleLbl="node1" presStyleIdx="2" presStyleCnt="5">
        <dgm:presLayoutVars>
          <dgm:bulletEnabled val="1"/>
        </dgm:presLayoutVars>
      </dgm:prSet>
      <dgm:spPr/>
    </dgm:pt>
    <dgm:pt modelId="{CC2477B0-34F2-4756-88B5-6D3AFA801FA2}" type="pres">
      <dgm:prSet presAssocID="{90E6CF7B-BA19-4366-A96F-709DD3E45274}" presName="sibTrans" presStyleLbl="sibTrans2D1" presStyleIdx="2" presStyleCnt="4"/>
      <dgm:spPr/>
    </dgm:pt>
    <dgm:pt modelId="{52865400-C7D1-49FE-BBF4-B31798EF2540}" type="pres">
      <dgm:prSet presAssocID="{90E6CF7B-BA19-4366-A96F-709DD3E45274}" presName="connectorText" presStyleLbl="sibTrans2D1" presStyleIdx="2" presStyleCnt="4"/>
      <dgm:spPr/>
    </dgm:pt>
    <dgm:pt modelId="{C9CC4E72-3C69-4FEA-BE70-2B673501211F}" type="pres">
      <dgm:prSet presAssocID="{032F0DDD-AC06-44B4-9587-1D3C553F9316}" presName="node" presStyleLbl="node1" presStyleIdx="3" presStyleCnt="5">
        <dgm:presLayoutVars>
          <dgm:bulletEnabled val="1"/>
        </dgm:presLayoutVars>
      </dgm:prSet>
      <dgm:spPr/>
    </dgm:pt>
    <dgm:pt modelId="{5C159BED-5463-46B8-A766-5508F85BD64E}" type="pres">
      <dgm:prSet presAssocID="{78B335A6-C99E-460F-9275-5542C681F2F8}" presName="sibTrans" presStyleLbl="sibTrans2D1" presStyleIdx="3" presStyleCnt="4"/>
      <dgm:spPr/>
    </dgm:pt>
    <dgm:pt modelId="{C356E28E-4225-4C0A-BE98-BD6B172B817B}" type="pres">
      <dgm:prSet presAssocID="{78B335A6-C99E-460F-9275-5542C681F2F8}" presName="connectorText" presStyleLbl="sibTrans2D1" presStyleIdx="3" presStyleCnt="4"/>
      <dgm:spPr/>
    </dgm:pt>
    <dgm:pt modelId="{103635F6-CFB1-46BF-A233-00AD5D2F6EC7}" type="pres">
      <dgm:prSet presAssocID="{935BBAF5-D5C7-447E-A146-EAA849AC4E8D}" presName="node" presStyleLbl="node1" presStyleIdx="4" presStyleCnt="5">
        <dgm:presLayoutVars>
          <dgm:bulletEnabled val="1"/>
        </dgm:presLayoutVars>
      </dgm:prSet>
      <dgm:spPr/>
    </dgm:pt>
  </dgm:ptLst>
  <dgm:cxnLst>
    <dgm:cxn modelId="{312A0002-FA19-41B8-9AE3-5EA752C98A04}" type="presOf" srcId="{37932C25-B1B5-4FC8-8EDB-B3A31CCC62EC}" destId="{340BFD1F-6A14-400A-BE68-21D6F57C35BC}" srcOrd="0" destOrd="0" presId="urn:microsoft.com/office/officeart/2005/8/layout/process2"/>
    <dgm:cxn modelId="{14621E1C-F5B2-4914-827F-99361E658FFA}" type="presOf" srcId="{6C62D3F0-1251-49D1-AD6C-4B6AB9DE2287}" destId="{9A867589-354F-4AC4-8C2A-CE1DC30F0401}" srcOrd="0" destOrd="0" presId="urn:microsoft.com/office/officeart/2005/8/layout/process2"/>
    <dgm:cxn modelId="{31AD822B-2563-4E5C-ACB7-61F77681DCB8}" type="presOf" srcId="{B04A91C9-10A7-4608-A1FC-1E19369336A7}" destId="{4E295C1B-2A98-485F-8CD8-B2252A6965DC}" srcOrd="0" destOrd="0" presId="urn:microsoft.com/office/officeart/2005/8/layout/process2"/>
    <dgm:cxn modelId="{D554102F-B4BC-4E58-A54B-3B20387AB548}" type="presOf" srcId="{90E6CF7B-BA19-4366-A96F-709DD3E45274}" destId="{52865400-C7D1-49FE-BBF4-B31798EF2540}" srcOrd="1" destOrd="0" presId="urn:microsoft.com/office/officeart/2005/8/layout/process2"/>
    <dgm:cxn modelId="{1EA56F31-C42E-4F49-A163-4B7EAC68AB69}" srcId="{6C62D3F0-1251-49D1-AD6C-4B6AB9DE2287}" destId="{F7CC7688-A62E-471A-B4C6-696CEB614B95}" srcOrd="2" destOrd="0" parTransId="{94F7AF33-0281-44EA-851C-59E67BCD63EE}" sibTransId="{90E6CF7B-BA19-4366-A96F-709DD3E45274}"/>
    <dgm:cxn modelId="{38554166-114F-4B45-87AA-749CA40DA972}" type="presOf" srcId="{A3BE40BC-FDF3-4285-BFAB-FDF26F5DB5C9}" destId="{69A01E5B-CAB4-42C1-ACB6-E16157241380}" srcOrd="0" destOrd="0" presId="urn:microsoft.com/office/officeart/2005/8/layout/process2"/>
    <dgm:cxn modelId="{213D906E-EDE7-4669-B4F1-1DF590396D02}" srcId="{6C62D3F0-1251-49D1-AD6C-4B6AB9DE2287}" destId="{935BBAF5-D5C7-447E-A146-EAA849AC4E8D}" srcOrd="4" destOrd="0" parTransId="{10A89664-35C5-4456-A979-0D4DA706E4BD}" sibTransId="{627B0A96-A417-42CC-A114-1EB783B22922}"/>
    <dgm:cxn modelId="{C78EA951-5750-429C-9985-7B97787717E5}" type="presOf" srcId="{032F0DDD-AC06-44B4-9587-1D3C553F9316}" destId="{C9CC4E72-3C69-4FEA-BE70-2B673501211F}" srcOrd="0" destOrd="0" presId="urn:microsoft.com/office/officeart/2005/8/layout/process2"/>
    <dgm:cxn modelId="{FA74AC71-C28C-4748-9569-58F1771057B1}" type="presOf" srcId="{37932C25-B1B5-4FC8-8EDB-B3A31CCC62EC}" destId="{FB3D4312-031C-46F5-A0A7-E065E0729C9F}" srcOrd="1" destOrd="0" presId="urn:microsoft.com/office/officeart/2005/8/layout/process2"/>
    <dgm:cxn modelId="{15320476-2E25-4315-916F-28F38AC1F9D4}" type="presOf" srcId="{78B335A6-C99E-460F-9275-5542C681F2F8}" destId="{5C159BED-5463-46B8-A766-5508F85BD64E}" srcOrd="0" destOrd="0" presId="urn:microsoft.com/office/officeart/2005/8/layout/process2"/>
    <dgm:cxn modelId="{30864D5A-361E-4A05-B393-11916CEBBF8D}" srcId="{6C62D3F0-1251-49D1-AD6C-4B6AB9DE2287}" destId="{B04A91C9-10A7-4608-A1FC-1E19369336A7}" srcOrd="1" destOrd="0" parTransId="{1FE2DFCB-D582-4599-9FC1-19ECE590825C}" sibTransId="{37932C25-B1B5-4FC8-8EDB-B3A31CCC62EC}"/>
    <dgm:cxn modelId="{67F7C67F-28E9-45B1-AE47-9F6DD78F6811}" srcId="{6C62D3F0-1251-49D1-AD6C-4B6AB9DE2287}" destId="{032F0DDD-AC06-44B4-9587-1D3C553F9316}" srcOrd="3" destOrd="0" parTransId="{0E3D9DD4-E581-4107-92BE-5A48CCE69412}" sibTransId="{78B335A6-C99E-460F-9275-5542C681F2F8}"/>
    <dgm:cxn modelId="{67E9D8A3-E7D2-48C1-A0E6-A360C020A287}" type="presOf" srcId="{78B335A6-C99E-460F-9275-5542C681F2F8}" destId="{C356E28E-4225-4C0A-BE98-BD6B172B817B}" srcOrd="1" destOrd="0" presId="urn:microsoft.com/office/officeart/2005/8/layout/process2"/>
    <dgm:cxn modelId="{FB74DCA9-AA6B-40B3-8EEA-582A2CF39CD3}" type="presOf" srcId="{F7CC7688-A62E-471A-B4C6-696CEB614B95}" destId="{D688CADC-0F66-49B0-B152-34D0A53D08E1}" srcOrd="0" destOrd="0" presId="urn:microsoft.com/office/officeart/2005/8/layout/process2"/>
    <dgm:cxn modelId="{D6BC26B4-6A3E-41B5-8B18-C9E19EA721FD}" type="presOf" srcId="{935BBAF5-D5C7-447E-A146-EAA849AC4E8D}" destId="{103635F6-CFB1-46BF-A233-00AD5D2F6EC7}" srcOrd="0" destOrd="0" presId="urn:microsoft.com/office/officeart/2005/8/layout/process2"/>
    <dgm:cxn modelId="{16D2F4BA-CBDA-42F5-855B-B329F280B712}" srcId="{6C62D3F0-1251-49D1-AD6C-4B6AB9DE2287}" destId="{A3BE40BC-FDF3-4285-BFAB-FDF26F5DB5C9}" srcOrd="0" destOrd="0" parTransId="{B8823C41-EC0B-4F47-B1C2-687550B5569F}" sibTransId="{1250D24A-94C2-4873-B2BB-E90DEE1743BC}"/>
    <dgm:cxn modelId="{EFB6FCC5-6297-4F60-8031-B32790DFBEF4}" type="presOf" srcId="{1250D24A-94C2-4873-B2BB-E90DEE1743BC}" destId="{15127D46-2B82-4AEF-BEF0-DF01839F35E7}" srcOrd="1" destOrd="0" presId="urn:microsoft.com/office/officeart/2005/8/layout/process2"/>
    <dgm:cxn modelId="{EA887AE4-8E09-4843-864C-4EEB0841CB0E}" type="presOf" srcId="{1250D24A-94C2-4873-B2BB-E90DEE1743BC}" destId="{78002FB9-B1D7-46FB-ABEF-C943760EBEAF}" srcOrd="0" destOrd="0" presId="urn:microsoft.com/office/officeart/2005/8/layout/process2"/>
    <dgm:cxn modelId="{A10210F9-F39C-48D5-B8A1-8012FD9B6D0C}" type="presOf" srcId="{90E6CF7B-BA19-4366-A96F-709DD3E45274}" destId="{CC2477B0-34F2-4756-88B5-6D3AFA801FA2}" srcOrd="0" destOrd="0" presId="urn:microsoft.com/office/officeart/2005/8/layout/process2"/>
    <dgm:cxn modelId="{25FAC369-63E1-46A7-978F-D3BBDF1729C9}" type="presParOf" srcId="{9A867589-354F-4AC4-8C2A-CE1DC30F0401}" destId="{69A01E5B-CAB4-42C1-ACB6-E16157241380}" srcOrd="0" destOrd="0" presId="urn:microsoft.com/office/officeart/2005/8/layout/process2"/>
    <dgm:cxn modelId="{F981FAE8-AF1B-4F62-A532-FF76B8C45F94}" type="presParOf" srcId="{9A867589-354F-4AC4-8C2A-CE1DC30F0401}" destId="{78002FB9-B1D7-46FB-ABEF-C943760EBEAF}" srcOrd="1" destOrd="0" presId="urn:microsoft.com/office/officeart/2005/8/layout/process2"/>
    <dgm:cxn modelId="{4AF0BC5B-0E39-44A0-9C56-EA249F979DD3}" type="presParOf" srcId="{78002FB9-B1D7-46FB-ABEF-C943760EBEAF}" destId="{15127D46-2B82-4AEF-BEF0-DF01839F35E7}" srcOrd="0" destOrd="0" presId="urn:microsoft.com/office/officeart/2005/8/layout/process2"/>
    <dgm:cxn modelId="{616BD96A-9034-4B9B-A28D-8A93FE9CA8DC}" type="presParOf" srcId="{9A867589-354F-4AC4-8C2A-CE1DC30F0401}" destId="{4E295C1B-2A98-485F-8CD8-B2252A6965DC}" srcOrd="2" destOrd="0" presId="urn:microsoft.com/office/officeart/2005/8/layout/process2"/>
    <dgm:cxn modelId="{A2CBB499-9EC1-4451-B965-CA1E4FDB5D6D}" type="presParOf" srcId="{9A867589-354F-4AC4-8C2A-CE1DC30F0401}" destId="{340BFD1F-6A14-400A-BE68-21D6F57C35BC}" srcOrd="3" destOrd="0" presId="urn:microsoft.com/office/officeart/2005/8/layout/process2"/>
    <dgm:cxn modelId="{5B96B738-D1A7-448C-B9BF-EC9373FC02BB}" type="presParOf" srcId="{340BFD1F-6A14-400A-BE68-21D6F57C35BC}" destId="{FB3D4312-031C-46F5-A0A7-E065E0729C9F}" srcOrd="0" destOrd="0" presId="urn:microsoft.com/office/officeart/2005/8/layout/process2"/>
    <dgm:cxn modelId="{D20ED544-798F-4506-BA38-4D0FDF809B8D}" type="presParOf" srcId="{9A867589-354F-4AC4-8C2A-CE1DC30F0401}" destId="{D688CADC-0F66-49B0-B152-34D0A53D08E1}" srcOrd="4" destOrd="0" presId="urn:microsoft.com/office/officeart/2005/8/layout/process2"/>
    <dgm:cxn modelId="{4D78BBEB-4901-4B7A-B234-5AE246E5CA68}" type="presParOf" srcId="{9A867589-354F-4AC4-8C2A-CE1DC30F0401}" destId="{CC2477B0-34F2-4756-88B5-6D3AFA801FA2}" srcOrd="5" destOrd="0" presId="urn:microsoft.com/office/officeart/2005/8/layout/process2"/>
    <dgm:cxn modelId="{288EB9D4-1FB6-45F3-8E78-F777C32A32C5}" type="presParOf" srcId="{CC2477B0-34F2-4756-88B5-6D3AFA801FA2}" destId="{52865400-C7D1-49FE-BBF4-B31798EF2540}" srcOrd="0" destOrd="0" presId="urn:microsoft.com/office/officeart/2005/8/layout/process2"/>
    <dgm:cxn modelId="{D10DE014-847B-474F-9CFC-41027AB0C31F}" type="presParOf" srcId="{9A867589-354F-4AC4-8C2A-CE1DC30F0401}" destId="{C9CC4E72-3C69-4FEA-BE70-2B673501211F}" srcOrd="6" destOrd="0" presId="urn:microsoft.com/office/officeart/2005/8/layout/process2"/>
    <dgm:cxn modelId="{581B2764-5D6A-4C6E-8DE3-A0E3DA1E9AF3}" type="presParOf" srcId="{9A867589-354F-4AC4-8C2A-CE1DC30F0401}" destId="{5C159BED-5463-46B8-A766-5508F85BD64E}" srcOrd="7" destOrd="0" presId="urn:microsoft.com/office/officeart/2005/8/layout/process2"/>
    <dgm:cxn modelId="{201E538A-6F19-4397-A671-40B72EEE303F}" type="presParOf" srcId="{5C159BED-5463-46B8-A766-5508F85BD64E}" destId="{C356E28E-4225-4C0A-BE98-BD6B172B817B}" srcOrd="0" destOrd="0" presId="urn:microsoft.com/office/officeart/2005/8/layout/process2"/>
    <dgm:cxn modelId="{A5BAD834-CA8F-406D-8DC2-04E3A263374C}" type="presParOf" srcId="{9A867589-354F-4AC4-8C2A-CE1DC30F0401}" destId="{103635F6-CFB1-46BF-A233-00AD5D2F6EC7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C62D3F0-1251-49D1-AD6C-4B6AB9DE2287}" type="doc">
      <dgm:prSet loTypeId="urn:microsoft.com/office/officeart/2005/8/layout/process2" loCatId="process" qsTypeId="urn:microsoft.com/office/officeart/2005/8/quickstyle/3d5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3BE40BC-FDF3-4285-BFAB-FDF26F5DB5C9}">
      <dgm:prSet phldrT="[Text]"/>
      <dgm:spPr/>
      <dgm:t>
        <a:bodyPr/>
        <a:lstStyle/>
        <a:p>
          <a:pPr algn="ctr"/>
          <a:r>
            <a:rPr lang="fa-IR" dirty="0">
              <a:cs typeface="B Homa" panose="00000400000000000000" pitchFamily="2" charset="-78"/>
            </a:rPr>
            <a:t>طرح مسئله</a:t>
          </a:r>
          <a:endParaRPr lang="en-US" dirty="0"/>
        </a:p>
      </dgm:t>
    </dgm:pt>
    <dgm:pt modelId="{B8823C41-EC0B-4F47-B1C2-687550B5569F}" type="parTrans" cxnId="{16D2F4BA-CBDA-42F5-855B-B329F280B712}">
      <dgm:prSet/>
      <dgm:spPr/>
      <dgm:t>
        <a:bodyPr/>
        <a:lstStyle/>
        <a:p>
          <a:endParaRPr lang="en-US"/>
        </a:p>
      </dgm:t>
    </dgm:pt>
    <dgm:pt modelId="{1250D24A-94C2-4873-B2BB-E90DEE1743BC}" type="sibTrans" cxnId="{16D2F4BA-CBDA-42F5-855B-B329F280B712}">
      <dgm:prSet/>
      <dgm:spPr/>
      <dgm:t>
        <a:bodyPr/>
        <a:lstStyle/>
        <a:p>
          <a:endParaRPr lang="en-US"/>
        </a:p>
      </dgm:t>
    </dgm:pt>
    <dgm:pt modelId="{B04A91C9-10A7-4608-A1FC-1E19369336A7}">
      <dgm:prSet phldrT="[Text]"/>
      <dgm:spPr/>
      <dgm:t>
        <a:bodyPr/>
        <a:lstStyle/>
        <a:p>
          <a:pPr algn="ctr"/>
          <a:r>
            <a:rPr lang="fa-IR" dirty="0">
              <a:cs typeface="B Homa" panose="00000400000000000000" pitchFamily="2" charset="-78"/>
            </a:rPr>
            <a:t>معرفی موضوع</a:t>
          </a:r>
          <a:endParaRPr lang="en-US" dirty="0"/>
        </a:p>
      </dgm:t>
    </dgm:pt>
    <dgm:pt modelId="{1FE2DFCB-D582-4599-9FC1-19ECE590825C}" type="parTrans" cxnId="{30864D5A-361E-4A05-B393-11916CEBBF8D}">
      <dgm:prSet/>
      <dgm:spPr/>
      <dgm:t>
        <a:bodyPr/>
        <a:lstStyle/>
        <a:p>
          <a:endParaRPr lang="en-US"/>
        </a:p>
      </dgm:t>
    </dgm:pt>
    <dgm:pt modelId="{37932C25-B1B5-4FC8-8EDB-B3A31CCC62EC}" type="sibTrans" cxnId="{30864D5A-361E-4A05-B393-11916CEBBF8D}">
      <dgm:prSet/>
      <dgm:spPr/>
      <dgm:t>
        <a:bodyPr/>
        <a:lstStyle/>
        <a:p>
          <a:endParaRPr lang="en-US"/>
        </a:p>
      </dgm:t>
    </dgm:pt>
    <dgm:pt modelId="{F7CC7688-A62E-471A-B4C6-696CEB614B95}">
      <dgm:prSet phldrT="[Text]"/>
      <dgm:spPr/>
      <dgm:t>
        <a:bodyPr/>
        <a:lstStyle/>
        <a:p>
          <a:pPr algn="ctr"/>
          <a:r>
            <a:rPr lang="fa-IR" dirty="0">
              <a:cs typeface="B Homa" panose="00000400000000000000" pitchFamily="2" charset="-78"/>
            </a:rPr>
            <a:t>کارهای انجام شده</a:t>
          </a:r>
          <a:endParaRPr lang="en-US" dirty="0"/>
        </a:p>
      </dgm:t>
    </dgm:pt>
    <dgm:pt modelId="{94F7AF33-0281-44EA-851C-59E67BCD63EE}" type="parTrans" cxnId="{1EA56F31-C42E-4F49-A163-4B7EAC68AB69}">
      <dgm:prSet/>
      <dgm:spPr/>
      <dgm:t>
        <a:bodyPr/>
        <a:lstStyle/>
        <a:p>
          <a:endParaRPr lang="en-US"/>
        </a:p>
      </dgm:t>
    </dgm:pt>
    <dgm:pt modelId="{90E6CF7B-BA19-4366-A96F-709DD3E45274}" type="sibTrans" cxnId="{1EA56F31-C42E-4F49-A163-4B7EAC68AB69}">
      <dgm:prSet/>
      <dgm:spPr/>
      <dgm:t>
        <a:bodyPr/>
        <a:lstStyle/>
        <a:p>
          <a:endParaRPr lang="en-US"/>
        </a:p>
      </dgm:t>
    </dgm:pt>
    <dgm:pt modelId="{032F0DDD-AC06-44B4-9587-1D3C553F9316}">
      <dgm:prSet phldrT="[Text]"/>
      <dgm:spPr/>
      <dgm:t>
        <a:bodyPr/>
        <a:lstStyle/>
        <a:p>
          <a:pPr algn="ctr"/>
          <a:r>
            <a:rPr lang="fa-IR" dirty="0">
              <a:cs typeface="B Homa" panose="00000400000000000000" pitchFamily="2" charset="-78"/>
            </a:rPr>
            <a:t>هدف پروژه</a:t>
          </a:r>
          <a:endParaRPr lang="en-US" dirty="0"/>
        </a:p>
      </dgm:t>
    </dgm:pt>
    <dgm:pt modelId="{0E3D9DD4-E581-4107-92BE-5A48CCE69412}" type="parTrans" cxnId="{67F7C67F-28E9-45B1-AE47-9F6DD78F6811}">
      <dgm:prSet/>
      <dgm:spPr/>
      <dgm:t>
        <a:bodyPr/>
        <a:lstStyle/>
        <a:p>
          <a:endParaRPr lang="en-US"/>
        </a:p>
      </dgm:t>
    </dgm:pt>
    <dgm:pt modelId="{78B335A6-C99E-460F-9275-5542C681F2F8}" type="sibTrans" cxnId="{67F7C67F-28E9-45B1-AE47-9F6DD78F6811}">
      <dgm:prSet/>
      <dgm:spPr/>
      <dgm:t>
        <a:bodyPr/>
        <a:lstStyle/>
        <a:p>
          <a:endParaRPr lang="en-US"/>
        </a:p>
      </dgm:t>
    </dgm:pt>
    <dgm:pt modelId="{935BBAF5-D5C7-447E-A146-EAA849AC4E8D}">
      <dgm:prSet phldrT="[Text]"/>
      <dgm:spPr>
        <a:solidFill>
          <a:srgbClr val="00A400"/>
        </a:solidFill>
      </dgm:spPr>
      <dgm:t>
        <a:bodyPr/>
        <a:lstStyle/>
        <a:p>
          <a:pPr algn="ctr"/>
          <a:r>
            <a:rPr lang="fa-IR" dirty="0">
              <a:cs typeface="B Homa" panose="00000400000000000000" pitchFamily="2" charset="-78"/>
            </a:rPr>
            <a:t>جمع بندی و پیشنهادات</a:t>
          </a:r>
          <a:endParaRPr lang="en-US" dirty="0"/>
        </a:p>
      </dgm:t>
    </dgm:pt>
    <dgm:pt modelId="{10A89664-35C5-4456-A979-0D4DA706E4BD}" type="parTrans" cxnId="{213D906E-EDE7-4669-B4F1-1DF590396D02}">
      <dgm:prSet/>
      <dgm:spPr/>
      <dgm:t>
        <a:bodyPr/>
        <a:lstStyle/>
        <a:p>
          <a:endParaRPr lang="en-US"/>
        </a:p>
      </dgm:t>
    </dgm:pt>
    <dgm:pt modelId="{627B0A96-A417-42CC-A114-1EB783B22922}" type="sibTrans" cxnId="{213D906E-EDE7-4669-B4F1-1DF590396D02}">
      <dgm:prSet/>
      <dgm:spPr/>
      <dgm:t>
        <a:bodyPr/>
        <a:lstStyle/>
        <a:p>
          <a:endParaRPr lang="en-US"/>
        </a:p>
      </dgm:t>
    </dgm:pt>
    <dgm:pt modelId="{9A867589-354F-4AC4-8C2A-CE1DC30F0401}" type="pres">
      <dgm:prSet presAssocID="{6C62D3F0-1251-49D1-AD6C-4B6AB9DE2287}" presName="linearFlow" presStyleCnt="0">
        <dgm:presLayoutVars>
          <dgm:resizeHandles val="exact"/>
        </dgm:presLayoutVars>
      </dgm:prSet>
      <dgm:spPr/>
    </dgm:pt>
    <dgm:pt modelId="{69A01E5B-CAB4-42C1-ACB6-E16157241380}" type="pres">
      <dgm:prSet presAssocID="{A3BE40BC-FDF3-4285-BFAB-FDF26F5DB5C9}" presName="node" presStyleLbl="node1" presStyleIdx="0" presStyleCnt="5">
        <dgm:presLayoutVars>
          <dgm:bulletEnabled val="1"/>
        </dgm:presLayoutVars>
      </dgm:prSet>
      <dgm:spPr/>
    </dgm:pt>
    <dgm:pt modelId="{78002FB9-B1D7-46FB-ABEF-C943760EBEAF}" type="pres">
      <dgm:prSet presAssocID="{1250D24A-94C2-4873-B2BB-E90DEE1743BC}" presName="sibTrans" presStyleLbl="sibTrans2D1" presStyleIdx="0" presStyleCnt="4"/>
      <dgm:spPr/>
    </dgm:pt>
    <dgm:pt modelId="{15127D46-2B82-4AEF-BEF0-DF01839F35E7}" type="pres">
      <dgm:prSet presAssocID="{1250D24A-94C2-4873-B2BB-E90DEE1743BC}" presName="connectorText" presStyleLbl="sibTrans2D1" presStyleIdx="0" presStyleCnt="4"/>
      <dgm:spPr/>
    </dgm:pt>
    <dgm:pt modelId="{4E295C1B-2A98-485F-8CD8-B2252A6965DC}" type="pres">
      <dgm:prSet presAssocID="{B04A91C9-10A7-4608-A1FC-1E19369336A7}" presName="node" presStyleLbl="node1" presStyleIdx="1" presStyleCnt="5">
        <dgm:presLayoutVars>
          <dgm:bulletEnabled val="1"/>
        </dgm:presLayoutVars>
      </dgm:prSet>
      <dgm:spPr/>
    </dgm:pt>
    <dgm:pt modelId="{340BFD1F-6A14-400A-BE68-21D6F57C35BC}" type="pres">
      <dgm:prSet presAssocID="{37932C25-B1B5-4FC8-8EDB-B3A31CCC62EC}" presName="sibTrans" presStyleLbl="sibTrans2D1" presStyleIdx="1" presStyleCnt="4"/>
      <dgm:spPr/>
    </dgm:pt>
    <dgm:pt modelId="{FB3D4312-031C-46F5-A0A7-E065E0729C9F}" type="pres">
      <dgm:prSet presAssocID="{37932C25-B1B5-4FC8-8EDB-B3A31CCC62EC}" presName="connectorText" presStyleLbl="sibTrans2D1" presStyleIdx="1" presStyleCnt="4"/>
      <dgm:spPr/>
    </dgm:pt>
    <dgm:pt modelId="{D688CADC-0F66-49B0-B152-34D0A53D08E1}" type="pres">
      <dgm:prSet presAssocID="{F7CC7688-A62E-471A-B4C6-696CEB614B95}" presName="node" presStyleLbl="node1" presStyleIdx="2" presStyleCnt="5">
        <dgm:presLayoutVars>
          <dgm:bulletEnabled val="1"/>
        </dgm:presLayoutVars>
      </dgm:prSet>
      <dgm:spPr/>
    </dgm:pt>
    <dgm:pt modelId="{CC2477B0-34F2-4756-88B5-6D3AFA801FA2}" type="pres">
      <dgm:prSet presAssocID="{90E6CF7B-BA19-4366-A96F-709DD3E45274}" presName="sibTrans" presStyleLbl="sibTrans2D1" presStyleIdx="2" presStyleCnt="4"/>
      <dgm:spPr/>
    </dgm:pt>
    <dgm:pt modelId="{52865400-C7D1-49FE-BBF4-B31798EF2540}" type="pres">
      <dgm:prSet presAssocID="{90E6CF7B-BA19-4366-A96F-709DD3E45274}" presName="connectorText" presStyleLbl="sibTrans2D1" presStyleIdx="2" presStyleCnt="4"/>
      <dgm:spPr/>
    </dgm:pt>
    <dgm:pt modelId="{C9CC4E72-3C69-4FEA-BE70-2B673501211F}" type="pres">
      <dgm:prSet presAssocID="{032F0DDD-AC06-44B4-9587-1D3C553F9316}" presName="node" presStyleLbl="node1" presStyleIdx="3" presStyleCnt="5">
        <dgm:presLayoutVars>
          <dgm:bulletEnabled val="1"/>
        </dgm:presLayoutVars>
      </dgm:prSet>
      <dgm:spPr/>
    </dgm:pt>
    <dgm:pt modelId="{5C159BED-5463-46B8-A766-5508F85BD64E}" type="pres">
      <dgm:prSet presAssocID="{78B335A6-C99E-460F-9275-5542C681F2F8}" presName="sibTrans" presStyleLbl="sibTrans2D1" presStyleIdx="3" presStyleCnt="4"/>
      <dgm:spPr/>
    </dgm:pt>
    <dgm:pt modelId="{C356E28E-4225-4C0A-BE98-BD6B172B817B}" type="pres">
      <dgm:prSet presAssocID="{78B335A6-C99E-460F-9275-5542C681F2F8}" presName="connectorText" presStyleLbl="sibTrans2D1" presStyleIdx="3" presStyleCnt="4"/>
      <dgm:spPr/>
    </dgm:pt>
    <dgm:pt modelId="{103635F6-CFB1-46BF-A233-00AD5D2F6EC7}" type="pres">
      <dgm:prSet presAssocID="{935BBAF5-D5C7-447E-A146-EAA849AC4E8D}" presName="node" presStyleLbl="node1" presStyleIdx="4" presStyleCnt="5">
        <dgm:presLayoutVars>
          <dgm:bulletEnabled val="1"/>
        </dgm:presLayoutVars>
      </dgm:prSet>
      <dgm:spPr/>
    </dgm:pt>
  </dgm:ptLst>
  <dgm:cxnLst>
    <dgm:cxn modelId="{CCDD0B13-724F-4AA1-B78B-139928E36E8E}" type="presOf" srcId="{1250D24A-94C2-4873-B2BB-E90DEE1743BC}" destId="{15127D46-2B82-4AEF-BEF0-DF01839F35E7}" srcOrd="1" destOrd="0" presId="urn:microsoft.com/office/officeart/2005/8/layout/process2"/>
    <dgm:cxn modelId="{0D376C27-AB28-4F5C-9EF3-669D39513024}" type="presOf" srcId="{78B335A6-C99E-460F-9275-5542C681F2F8}" destId="{C356E28E-4225-4C0A-BE98-BD6B172B817B}" srcOrd="1" destOrd="0" presId="urn:microsoft.com/office/officeart/2005/8/layout/process2"/>
    <dgm:cxn modelId="{E9D84A2B-2A6E-4054-BF16-EBEF2F8E1EEC}" type="presOf" srcId="{032F0DDD-AC06-44B4-9587-1D3C553F9316}" destId="{C9CC4E72-3C69-4FEA-BE70-2B673501211F}" srcOrd="0" destOrd="0" presId="urn:microsoft.com/office/officeart/2005/8/layout/process2"/>
    <dgm:cxn modelId="{1EA56F31-C42E-4F49-A163-4B7EAC68AB69}" srcId="{6C62D3F0-1251-49D1-AD6C-4B6AB9DE2287}" destId="{F7CC7688-A62E-471A-B4C6-696CEB614B95}" srcOrd="2" destOrd="0" parTransId="{94F7AF33-0281-44EA-851C-59E67BCD63EE}" sibTransId="{90E6CF7B-BA19-4366-A96F-709DD3E45274}"/>
    <dgm:cxn modelId="{FBE64E35-3885-4749-8F5B-B68905C0332C}" type="presOf" srcId="{1250D24A-94C2-4873-B2BB-E90DEE1743BC}" destId="{78002FB9-B1D7-46FB-ABEF-C943760EBEAF}" srcOrd="0" destOrd="0" presId="urn:microsoft.com/office/officeart/2005/8/layout/process2"/>
    <dgm:cxn modelId="{5BBA6C5B-4EB8-410F-960D-3D6B043309C1}" type="presOf" srcId="{78B335A6-C99E-460F-9275-5542C681F2F8}" destId="{5C159BED-5463-46B8-A766-5508F85BD64E}" srcOrd="0" destOrd="0" presId="urn:microsoft.com/office/officeart/2005/8/layout/process2"/>
    <dgm:cxn modelId="{0621A85D-EAAF-443A-BD25-420CE9A67216}" type="presOf" srcId="{37932C25-B1B5-4FC8-8EDB-B3A31CCC62EC}" destId="{340BFD1F-6A14-400A-BE68-21D6F57C35BC}" srcOrd="0" destOrd="0" presId="urn:microsoft.com/office/officeart/2005/8/layout/process2"/>
    <dgm:cxn modelId="{664C2962-3D4F-49AC-AAE5-DD180F952352}" type="presOf" srcId="{37932C25-B1B5-4FC8-8EDB-B3A31CCC62EC}" destId="{FB3D4312-031C-46F5-A0A7-E065E0729C9F}" srcOrd="1" destOrd="0" presId="urn:microsoft.com/office/officeart/2005/8/layout/process2"/>
    <dgm:cxn modelId="{E7C5B864-35EE-48B2-BD09-170A102F7279}" type="presOf" srcId="{90E6CF7B-BA19-4366-A96F-709DD3E45274}" destId="{CC2477B0-34F2-4756-88B5-6D3AFA801FA2}" srcOrd="0" destOrd="0" presId="urn:microsoft.com/office/officeart/2005/8/layout/process2"/>
    <dgm:cxn modelId="{213D906E-EDE7-4669-B4F1-1DF590396D02}" srcId="{6C62D3F0-1251-49D1-AD6C-4B6AB9DE2287}" destId="{935BBAF5-D5C7-447E-A146-EAA849AC4E8D}" srcOrd="4" destOrd="0" parTransId="{10A89664-35C5-4456-A979-0D4DA706E4BD}" sibTransId="{627B0A96-A417-42CC-A114-1EB783B22922}"/>
    <dgm:cxn modelId="{72E4F577-944C-463E-97C0-10C95832BB2F}" type="presOf" srcId="{A3BE40BC-FDF3-4285-BFAB-FDF26F5DB5C9}" destId="{69A01E5B-CAB4-42C1-ACB6-E16157241380}" srcOrd="0" destOrd="0" presId="urn:microsoft.com/office/officeart/2005/8/layout/process2"/>
    <dgm:cxn modelId="{30864D5A-361E-4A05-B393-11916CEBBF8D}" srcId="{6C62D3F0-1251-49D1-AD6C-4B6AB9DE2287}" destId="{B04A91C9-10A7-4608-A1FC-1E19369336A7}" srcOrd="1" destOrd="0" parTransId="{1FE2DFCB-D582-4599-9FC1-19ECE590825C}" sibTransId="{37932C25-B1B5-4FC8-8EDB-B3A31CCC62EC}"/>
    <dgm:cxn modelId="{0703735A-B3E0-4F2D-9DDD-2B40A25F8AE5}" type="presOf" srcId="{F7CC7688-A62E-471A-B4C6-696CEB614B95}" destId="{D688CADC-0F66-49B0-B152-34D0A53D08E1}" srcOrd="0" destOrd="0" presId="urn:microsoft.com/office/officeart/2005/8/layout/process2"/>
    <dgm:cxn modelId="{67F7C67F-28E9-45B1-AE47-9F6DD78F6811}" srcId="{6C62D3F0-1251-49D1-AD6C-4B6AB9DE2287}" destId="{032F0DDD-AC06-44B4-9587-1D3C553F9316}" srcOrd="3" destOrd="0" parTransId="{0E3D9DD4-E581-4107-92BE-5A48CCE69412}" sibTransId="{78B335A6-C99E-460F-9275-5542C681F2F8}"/>
    <dgm:cxn modelId="{216A3DA1-7A3E-431E-9EB3-2E3F8BC093D7}" type="presOf" srcId="{90E6CF7B-BA19-4366-A96F-709DD3E45274}" destId="{52865400-C7D1-49FE-BBF4-B31798EF2540}" srcOrd="1" destOrd="0" presId="urn:microsoft.com/office/officeart/2005/8/layout/process2"/>
    <dgm:cxn modelId="{7A0BD9B7-CC21-4E45-BE8A-132E5B0DF301}" type="presOf" srcId="{6C62D3F0-1251-49D1-AD6C-4B6AB9DE2287}" destId="{9A867589-354F-4AC4-8C2A-CE1DC30F0401}" srcOrd="0" destOrd="0" presId="urn:microsoft.com/office/officeart/2005/8/layout/process2"/>
    <dgm:cxn modelId="{16D2F4BA-CBDA-42F5-855B-B329F280B712}" srcId="{6C62D3F0-1251-49D1-AD6C-4B6AB9DE2287}" destId="{A3BE40BC-FDF3-4285-BFAB-FDF26F5DB5C9}" srcOrd="0" destOrd="0" parTransId="{B8823C41-EC0B-4F47-B1C2-687550B5569F}" sibTransId="{1250D24A-94C2-4873-B2BB-E90DEE1743BC}"/>
    <dgm:cxn modelId="{988281E3-B202-4AE6-9780-A6855C293CF1}" type="presOf" srcId="{B04A91C9-10A7-4608-A1FC-1E19369336A7}" destId="{4E295C1B-2A98-485F-8CD8-B2252A6965DC}" srcOrd="0" destOrd="0" presId="urn:microsoft.com/office/officeart/2005/8/layout/process2"/>
    <dgm:cxn modelId="{040F42E7-F456-435E-9C20-1280554C6C49}" type="presOf" srcId="{935BBAF5-D5C7-447E-A146-EAA849AC4E8D}" destId="{103635F6-CFB1-46BF-A233-00AD5D2F6EC7}" srcOrd="0" destOrd="0" presId="urn:microsoft.com/office/officeart/2005/8/layout/process2"/>
    <dgm:cxn modelId="{D31658CD-1AA8-4C9F-9F74-F9C3A6E0D658}" type="presParOf" srcId="{9A867589-354F-4AC4-8C2A-CE1DC30F0401}" destId="{69A01E5B-CAB4-42C1-ACB6-E16157241380}" srcOrd="0" destOrd="0" presId="urn:microsoft.com/office/officeart/2005/8/layout/process2"/>
    <dgm:cxn modelId="{0705291C-0411-405E-99F5-CA00D2132776}" type="presParOf" srcId="{9A867589-354F-4AC4-8C2A-CE1DC30F0401}" destId="{78002FB9-B1D7-46FB-ABEF-C943760EBEAF}" srcOrd="1" destOrd="0" presId="urn:microsoft.com/office/officeart/2005/8/layout/process2"/>
    <dgm:cxn modelId="{A6B90E81-A82C-4160-9BC4-11DB9411891C}" type="presParOf" srcId="{78002FB9-B1D7-46FB-ABEF-C943760EBEAF}" destId="{15127D46-2B82-4AEF-BEF0-DF01839F35E7}" srcOrd="0" destOrd="0" presId="urn:microsoft.com/office/officeart/2005/8/layout/process2"/>
    <dgm:cxn modelId="{151E548E-0508-4D6A-91B2-B2F3E3465CA6}" type="presParOf" srcId="{9A867589-354F-4AC4-8C2A-CE1DC30F0401}" destId="{4E295C1B-2A98-485F-8CD8-B2252A6965DC}" srcOrd="2" destOrd="0" presId="urn:microsoft.com/office/officeart/2005/8/layout/process2"/>
    <dgm:cxn modelId="{0B2ACBFD-F5B5-4295-8E64-8418965EAC1E}" type="presParOf" srcId="{9A867589-354F-4AC4-8C2A-CE1DC30F0401}" destId="{340BFD1F-6A14-400A-BE68-21D6F57C35BC}" srcOrd="3" destOrd="0" presId="urn:microsoft.com/office/officeart/2005/8/layout/process2"/>
    <dgm:cxn modelId="{F7A6ED03-313A-4FCE-B56B-F63F6AD04347}" type="presParOf" srcId="{340BFD1F-6A14-400A-BE68-21D6F57C35BC}" destId="{FB3D4312-031C-46F5-A0A7-E065E0729C9F}" srcOrd="0" destOrd="0" presId="urn:microsoft.com/office/officeart/2005/8/layout/process2"/>
    <dgm:cxn modelId="{2A0A327D-50FC-456B-B925-875F4486CA12}" type="presParOf" srcId="{9A867589-354F-4AC4-8C2A-CE1DC30F0401}" destId="{D688CADC-0F66-49B0-B152-34D0A53D08E1}" srcOrd="4" destOrd="0" presId="urn:microsoft.com/office/officeart/2005/8/layout/process2"/>
    <dgm:cxn modelId="{14814947-F953-4032-A997-0CB6408D8F35}" type="presParOf" srcId="{9A867589-354F-4AC4-8C2A-CE1DC30F0401}" destId="{CC2477B0-34F2-4756-88B5-6D3AFA801FA2}" srcOrd="5" destOrd="0" presId="urn:microsoft.com/office/officeart/2005/8/layout/process2"/>
    <dgm:cxn modelId="{A7BE9564-1596-43AA-9AAA-0BCBB79E9656}" type="presParOf" srcId="{CC2477B0-34F2-4756-88B5-6D3AFA801FA2}" destId="{52865400-C7D1-49FE-BBF4-B31798EF2540}" srcOrd="0" destOrd="0" presId="urn:microsoft.com/office/officeart/2005/8/layout/process2"/>
    <dgm:cxn modelId="{6B4B71DA-F2E6-4FBF-9EB7-92C7C939AF60}" type="presParOf" srcId="{9A867589-354F-4AC4-8C2A-CE1DC30F0401}" destId="{C9CC4E72-3C69-4FEA-BE70-2B673501211F}" srcOrd="6" destOrd="0" presId="urn:microsoft.com/office/officeart/2005/8/layout/process2"/>
    <dgm:cxn modelId="{E80F55CC-CA0B-44C7-8EE5-358B29631C57}" type="presParOf" srcId="{9A867589-354F-4AC4-8C2A-CE1DC30F0401}" destId="{5C159BED-5463-46B8-A766-5508F85BD64E}" srcOrd="7" destOrd="0" presId="urn:microsoft.com/office/officeart/2005/8/layout/process2"/>
    <dgm:cxn modelId="{D04C0087-E7AC-4ACA-B867-EF64CFDDEAD0}" type="presParOf" srcId="{5C159BED-5463-46B8-A766-5508F85BD64E}" destId="{C356E28E-4225-4C0A-BE98-BD6B172B817B}" srcOrd="0" destOrd="0" presId="urn:microsoft.com/office/officeart/2005/8/layout/process2"/>
    <dgm:cxn modelId="{37938DC7-1AE9-4EBD-916A-21B3037D388B}" type="presParOf" srcId="{9A867589-354F-4AC4-8C2A-CE1DC30F0401}" destId="{103635F6-CFB1-46BF-A233-00AD5D2F6EC7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62D3F0-1251-49D1-AD6C-4B6AB9DE2287}" type="doc">
      <dgm:prSet loTypeId="urn:microsoft.com/office/officeart/2005/8/layout/process2" loCatId="process" qsTypeId="urn:microsoft.com/office/officeart/2005/8/quickstyle/3d5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3BE40BC-FDF3-4285-BFAB-FDF26F5DB5C9}">
      <dgm:prSet phldrT="[Text]"/>
      <dgm:spPr>
        <a:solidFill>
          <a:srgbClr val="00A400"/>
        </a:solidFill>
      </dgm:spPr>
      <dgm:t>
        <a:bodyPr/>
        <a:lstStyle/>
        <a:p>
          <a:pPr algn="ctr"/>
          <a:r>
            <a:rPr lang="fa-IR" dirty="0">
              <a:cs typeface="B Homa" panose="00000400000000000000" pitchFamily="2" charset="-78"/>
            </a:rPr>
            <a:t>طرح مسئله</a:t>
          </a:r>
          <a:endParaRPr lang="en-US" dirty="0"/>
        </a:p>
      </dgm:t>
    </dgm:pt>
    <dgm:pt modelId="{B8823C41-EC0B-4F47-B1C2-687550B5569F}" type="parTrans" cxnId="{16D2F4BA-CBDA-42F5-855B-B329F280B712}">
      <dgm:prSet/>
      <dgm:spPr/>
      <dgm:t>
        <a:bodyPr/>
        <a:lstStyle/>
        <a:p>
          <a:endParaRPr lang="en-US"/>
        </a:p>
      </dgm:t>
    </dgm:pt>
    <dgm:pt modelId="{1250D24A-94C2-4873-B2BB-E90DEE1743BC}" type="sibTrans" cxnId="{16D2F4BA-CBDA-42F5-855B-B329F280B712}">
      <dgm:prSet/>
      <dgm:spPr/>
      <dgm:t>
        <a:bodyPr/>
        <a:lstStyle/>
        <a:p>
          <a:endParaRPr lang="en-US"/>
        </a:p>
      </dgm:t>
    </dgm:pt>
    <dgm:pt modelId="{B04A91C9-10A7-4608-A1FC-1E19369336A7}">
      <dgm:prSet phldrT="[Text]"/>
      <dgm:spPr/>
      <dgm:t>
        <a:bodyPr/>
        <a:lstStyle/>
        <a:p>
          <a:pPr algn="ctr"/>
          <a:r>
            <a:rPr lang="fa-IR" dirty="0">
              <a:cs typeface="B Homa" panose="00000400000000000000" pitchFamily="2" charset="-78"/>
            </a:rPr>
            <a:t>معرفی موضوع</a:t>
          </a:r>
          <a:endParaRPr lang="en-US" dirty="0"/>
        </a:p>
      </dgm:t>
    </dgm:pt>
    <dgm:pt modelId="{1FE2DFCB-D582-4599-9FC1-19ECE590825C}" type="parTrans" cxnId="{30864D5A-361E-4A05-B393-11916CEBBF8D}">
      <dgm:prSet/>
      <dgm:spPr/>
      <dgm:t>
        <a:bodyPr/>
        <a:lstStyle/>
        <a:p>
          <a:endParaRPr lang="en-US"/>
        </a:p>
      </dgm:t>
    </dgm:pt>
    <dgm:pt modelId="{37932C25-B1B5-4FC8-8EDB-B3A31CCC62EC}" type="sibTrans" cxnId="{30864D5A-361E-4A05-B393-11916CEBBF8D}">
      <dgm:prSet/>
      <dgm:spPr/>
      <dgm:t>
        <a:bodyPr/>
        <a:lstStyle/>
        <a:p>
          <a:endParaRPr lang="en-US"/>
        </a:p>
      </dgm:t>
    </dgm:pt>
    <dgm:pt modelId="{F7CC7688-A62E-471A-B4C6-696CEB614B95}">
      <dgm:prSet phldrT="[Text]"/>
      <dgm:spPr/>
      <dgm:t>
        <a:bodyPr/>
        <a:lstStyle/>
        <a:p>
          <a:pPr algn="ctr"/>
          <a:r>
            <a:rPr lang="fa-IR" dirty="0">
              <a:cs typeface="B Homa" panose="00000400000000000000" pitchFamily="2" charset="-78"/>
            </a:rPr>
            <a:t>کارهای انجام شده</a:t>
          </a:r>
          <a:endParaRPr lang="en-US" dirty="0"/>
        </a:p>
      </dgm:t>
    </dgm:pt>
    <dgm:pt modelId="{94F7AF33-0281-44EA-851C-59E67BCD63EE}" type="parTrans" cxnId="{1EA56F31-C42E-4F49-A163-4B7EAC68AB69}">
      <dgm:prSet/>
      <dgm:spPr/>
      <dgm:t>
        <a:bodyPr/>
        <a:lstStyle/>
        <a:p>
          <a:endParaRPr lang="en-US"/>
        </a:p>
      </dgm:t>
    </dgm:pt>
    <dgm:pt modelId="{90E6CF7B-BA19-4366-A96F-709DD3E45274}" type="sibTrans" cxnId="{1EA56F31-C42E-4F49-A163-4B7EAC68AB69}">
      <dgm:prSet/>
      <dgm:spPr/>
      <dgm:t>
        <a:bodyPr/>
        <a:lstStyle/>
        <a:p>
          <a:endParaRPr lang="en-US"/>
        </a:p>
      </dgm:t>
    </dgm:pt>
    <dgm:pt modelId="{032F0DDD-AC06-44B4-9587-1D3C553F9316}">
      <dgm:prSet phldrT="[Text]"/>
      <dgm:spPr/>
      <dgm:t>
        <a:bodyPr/>
        <a:lstStyle/>
        <a:p>
          <a:pPr algn="ctr"/>
          <a:r>
            <a:rPr lang="fa-IR" dirty="0">
              <a:cs typeface="B Homa" panose="00000400000000000000" pitchFamily="2" charset="-78"/>
            </a:rPr>
            <a:t>هدف پروژه</a:t>
          </a:r>
          <a:endParaRPr lang="en-US" dirty="0"/>
        </a:p>
      </dgm:t>
    </dgm:pt>
    <dgm:pt modelId="{0E3D9DD4-E581-4107-92BE-5A48CCE69412}" type="parTrans" cxnId="{67F7C67F-28E9-45B1-AE47-9F6DD78F6811}">
      <dgm:prSet/>
      <dgm:spPr/>
      <dgm:t>
        <a:bodyPr/>
        <a:lstStyle/>
        <a:p>
          <a:endParaRPr lang="en-US"/>
        </a:p>
      </dgm:t>
    </dgm:pt>
    <dgm:pt modelId="{78B335A6-C99E-460F-9275-5542C681F2F8}" type="sibTrans" cxnId="{67F7C67F-28E9-45B1-AE47-9F6DD78F6811}">
      <dgm:prSet/>
      <dgm:spPr/>
      <dgm:t>
        <a:bodyPr/>
        <a:lstStyle/>
        <a:p>
          <a:endParaRPr lang="en-US"/>
        </a:p>
      </dgm:t>
    </dgm:pt>
    <dgm:pt modelId="{935BBAF5-D5C7-447E-A146-EAA849AC4E8D}">
      <dgm:prSet phldrT="[Text]"/>
      <dgm:spPr/>
      <dgm:t>
        <a:bodyPr/>
        <a:lstStyle/>
        <a:p>
          <a:pPr algn="ctr"/>
          <a:r>
            <a:rPr lang="fa-IR">
              <a:cs typeface="B Homa" panose="00000400000000000000" pitchFamily="2" charset="-78"/>
            </a:rPr>
            <a:t>جمع بندی و پیشنهادات</a:t>
          </a:r>
          <a:endParaRPr lang="en-US" dirty="0"/>
        </a:p>
      </dgm:t>
    </dgm:pt>
    <dgm:pt modelId="{10A89664-35C5-4456-A979-0D4DA706E4BD}" type="parTrans" cxnId="{213D906E-EDE7-4669-B4F1-1DF590396D02}">
      <dgm:prSet/>
      <dgm:spPr/>
      <dgm:t>
        <a:bodyPr/>
        <a:lstStyle/>
        <a:p>
          <a:endParaRPr lang="en-US"/>
        </a:p>
      </dgm:t>
    </dgm:pt>
    <dgm:pt modelId="{627B0A96-A417-42CC-A114-1EB783B22922}" type="sibTrans" cxnId="{213D906E-EDE7-4669-B4F1-1DF590396D02}">
      <dgm:prSet/>
      <dgm:spPr/>
      <dgm:t>
        <a:bodyPr/>
        <a:lstStyle/>
        <a:p>
          <a:endParaRPr lang="en-US"/>
        </a:p>
      </dgm:t>
    </dgm:pt>
    <dgm:pt modelId="{9A867589-354F-4AC4-8C2A-CE1DC30F0401}" type="pres">
      <dgm:prSet presAssocID="{6C62D3F0-1251-49D1-AD6C-4B6AB9DE2287}" presName="linearFlow" presStyleCnt="0">
        <dgm:presLayoutVars>
          <dgm:resizeHandles val="exact"/>
        </dgm:presLayoutVars>
      </dgm:prSet>
      <dgm:spPr/>
    </dgm:pt>
    <dgm:pt modelId="{69A01E5B-CAB4-42C1-ACB6-E16157241380}" type="pres">
      <dgm:prSet presAssocID="{A3BE40BC-FDF3-4285-BFAB-FDF26F5DB5C9}" presName="node" presStyleLbl="node1" presStyleIdx="0" presStyleCnt="5">
        <dgm:presLayoutVars>
          <dgm:bulletEnabled val="1"/>
        </dgm:presLayoutVars>
      </dgm:prSet>
      <dgm:spPr/>
    </dgm:pt>
    <dgm:pt modelId="{78002FB9-B1D7-46FB-ABEF-C943760EBEAF}" type="pres">
      <dgm:prSet presAssocID="{1250D24A-94C2-4873-B2BB-E90DEE1743BC}" presName="sibTrans" presStyleLbl="sibTrans2D1" presStyleIdx="0" presStyleCnt="4"/>
      <dgm:spPr/>
    </dgm:pt>
    <dgm:pt modelId="{15127D46-2B82-4AEF-BEF0-DF01839F35E7}" type="pres">
      <dgm:prSet presAssocID="{1250D24A-94C2-4873-B2BB-E90DEE1743BC}" presName="connectorText" presStyleLbl="sibTrans2D1" presStyleIdx="0" presStyleCnt="4"/>
      <dgm:spPr/>
    </dgm:pt>
    <dgm:pt modelId="{4E295C1B-2A98-485F-8CD8-B2252A6965DC}" type="pres">
      <dgm:prSet presAssocID="{B04A91C9-10A7-4608-A1FC-1E19369336A7}" presName="node" presStyleLbl="node1" presStyleIdx="1" presStyleCnt="5">
        <dgm:presLayoutVars>
          <dgm:bulletEnabled val="1"/>
        </dgm:presLayoutVars>
      </dgm:prSet>
      <dgm:spPr/>
    </dgm:pt>
    <dgm:pt modelId="{340BFD1F-6A14-400A-BE68-21D6F57C35BC}" type="pres">
      <dgm:prSet presAssocID="{37932C25-B1B5-4FC8-8EDB-B3A31CCC62EC}" presName="sibTrans" presStyleLbl="sibTrans2D1" presStyleIdx="1" presStyleCnt="4"/>
      <dgm:spPr/>
    </dgm:pt>
    <dgm:pt modelId="{FB3D4312-031C-46F5-A0A7-E065E0729C9F}" type="pres">
      <dgm:prSet presAssocID="{37932C25-B1B5-4FC8-8EDB-B3A31CCC62EC}" presName="connectorText" presStyleLbl="sibTrans2D1" presStyleIdx="1" presStyleCnt="4"/>
      <dgm:spPr/>
    </dgm:pt>
    <dgm:pt modelId="{D688CADC-0F66-49B0-B152-34D0A53D08E1}" type="pres">
      <dgm:prSet presAssocID="{F7CC7688-A62E-471A-B4C6-696CEB614B95}" presName="node" presStyleLbl="node1" presStyleIdx="2" presStyleCnt="5">
        <dgm:presLayoutVars>
          <dgm:bulletEnabled val="1"/>
        </dgm:presLayoutVars>
      </dgm:prSet>
      <dgm:spPr/>
    </dgm:pt>
    <dgm:pt modelId="{CC2477B0-34F2-4756-88B5-6D3AFA801FA2}" type="pres">
      <dgm:prSet presAssocID="{90E6CF7B-BA19-4366-A96F-709DD3E45274}" presName="sibTrans" presStyleLbl="sibTrans2D1" presStyleIdx="2" presStyleCnt="4"/>
      <dgm:spPr/>
    </dgm:pt>
    <dgm:pt modelId="{52865400-C7D1-49FE-BBF4-B31798EF2540}" type="pres">
      <dgm:prSet presAssocID="{90E6CF7B-BA19-4366-A96F-709DD3E45274}" presName="connectorText" presStyleLbl="sibTrans2D1" presStyleIdx="2" presStyleCnt="4"/>
      <dgm:spPr/>
    </dgm:pt>
    <dgm:pt modelId="{C9CC4E72-3C69-4FEA-BE70-2B673501211F}" type="pres">
      <dgm:prSet presAssocID="{032F0DDD-AC06-44B4-9587-1D3C553F9316}" presName="node" presStyleLbl="node1" presStyleIdx="3" presStyleCnt="5">
        <dgm:presLayoutVars>
          <dgm:bulletEnabled val="1"/>
        </dgm:presLayoutVars>
      </dgm:prSet>
      <dgm:spPr/>
    </dgm:pt>
    <dgm:pt modelId="{5C159BED-5463-46B8-A766-5508F85BD64E}" type="pres">
      <dgm:prSet presAssocID="{78B335A6-C99E-460F-9275-5542C681F2F8}" presName="sibTrans" presStyleLbl="sibTrans2D1" presStyleIdx="3" presStyleCnt="4"/>
      <dgm:spPr/>
    </dgm:pt>
    <dgm:pt modelId="{C356E28E-4225-4C0A-BE98-BD6B172B817B}" type="pres">
      <dgm:prSet presAssocID="{78B335A6-C99E-460F-9275-5542C681F2F8}" presName="connectorText" presStyleLbl="sibTrans2D1" presStyleIdx="3" presStyleCnt="4"/>
      <dgm:spPr/>
    </dgm:pt>
    <dgm:pt modelId="{103635F6-CFB1-46BF-A233-00AD5D2F6EC7}" type="pres">
      <dgm:prSet presAssocID="{935BBAF5-D5C7-447E-A146-EAA849AC4E8D}" presName="node" presStyleLbl="node1" presStyleIdx="4" presStyleCnt="5">
        <dgm:presLayoutVars>
          <dgm:bulletEnabled val="1"/>
        </dgm:presLayoutVars>
      </dgm:prSet>
      <dgm:spPr/>
    </dgm:pt>
  </dgm:ptLst>
  <dgm:cxnLst>
    <dgm:cxn modelId="{07DC0908-D9F9-42F2-91DC-159BE197492E}" type="presOf" srcId="{78B335A6-C99E-460F-9275-5542C681F2F8}" destId="{5C159BED-5463-46B8-A766-5508F85BD64E}" srcOrd="0" destOrd="0" presId="urn:microsoft.com/office/officeart/2005/8/layout/process2"/>
    <dgm:cxn modelId="{46B4B516-9D62-4D47-B5EE-7191DBD71C7D}" type="presOf" srcId="{1250D24A-94C2-4873-B2BB-E90DEE1743BC}" destId="{15127D46-2B82-4AEF-BEF0-DF01839F35E7}" srcOrd="1" destOrd="0" presId="urn:microsoft.com/office/officeart/2005/8/layout/process2"/>
    <dgm:cxn modelId="{5A26F026-0E59-43C1-8DF2-1320151A18F8}" type="presOf" srcId="{90E6CF7B-BA19-4366-A96F-709DD3E45274}" destId="{52865400-C7D1-49FE-BBF4-B31798EF2540}" srcOrd="1" destOrd="0" presId="urn:microsoft.com/office/officeart/2005/8/layout/process2"/>
    <dgm:cxn modelId="{1EA56F31-C42E-4F49-A163-4B7EAC68AB69}" srcId="{6C62D3F0-1251-49D1-AD6C-4B6AB9DE2287}" destId="{F7CC7688-A62E-471A-B4C6-696CEB614B95}" srcOrd="2" destOrd="0" parTransId="{94F7AF33-0281-44EA-851C-59E67BCD63EE}" sibTransId="{90E6CF7B-BA19-4366-A96F-709DD3E45274}"/>
    <dgm:cxn modelId="{1B8B593E-1CA4-474D-9220-099D8A58B82B}" type="presOf" srcId="{032F0DDD-AC06-44B4-9587-1D3C553F9316}" destId="{C9CC4E72-3C69-4FEA-BE70-2B673501211F}" srcOrd="0" destOrd="0" presId="urn:microsoft.com/office/officeart/2005/8/layout/process2"/>
    <dgm:cxn modelId="{23206C40-5DD0-4B62-BE48-5E33BECC2E75}" type="presOf" srcId="{B04A91C9-10A7-4608-A1FC-1E19369336A7}" destId="{4E295C1B-2A98-485F-8CD8-B2252A6965DC}" srcOrd="0" destOrd="0" presId="urn:microsoft.com/office/officeart/2005/8/layout/process2"/>
    <dgm:cxn modelId="{34E7075C-2B34-47D9-AEB3-4E317A805FB0}" type="presOf" srcId="{78B335A6-C99E-460F-9275-5542C681F2F8}" destId="{C356E28E-4225-4C0A-BE98-BD6B172B817B}" srcOrd="1" destOrd="0" presId="urn:microsoft.com/office/officeart/2005/8/layout/process2"/>
    <dgm:cxn modelId="{D9841268-6E9C-48FE-91BE-CC8B1C5B520B}" type="presOf" srcId="{6C62D3F0-1251-49D1-AD6C-4B6AB9DE2287}" destId="{9A867589-354F-4AC4-8C2A-CE1DC30F0401}" srcOrd="0" destOrd="0" presId="urn:microsoft.com/office/officeart/2005/8/layout/process2"/>
    <dgm:cxn modelId="{213D906E-EDE7-4669-B4F1-1DF590396D02}" srcId="{6C62D3F0-1251-49D1-AD6C-4B6AB9DE2287}" destId="{935BBAF5-D5C7-447E-A146-EAA849AC4E8D}" srcOrd="4" destOrd="0" parTransId="{10A89664-35C5-4456-A979-0D4DA706E4BD}" sibTransId="{627B0A96-A417-42CC-A114-1EB783B22922}"/>
    <dgm:cxn modelId="{30864D5A-361E-4A05-B393-11916CEBBF8D}" srcId="{6C62D3F0-1251-49D1-AD6C-4B6AB9DE2287}" destId="{B04A91C9-10A7-4608-A1FC-1E19369336A7}" srcOrd="1" destOrd="0" parTransId="{1FE2DFCB-D582-4599-9FC1-19ECE590825C}" sibTransId="{37932C25-B1B5-4FC8-8EDB-B3A31CCC62EC}"/>
    <dgm:cxn modelId="{67F7C67F-28E9-45B1-AE47-9F6DD78F6811}" srcId="{6C62D3F0-1251-49D1-AD6C-4B6AB9DE2287}" destId="{032F0DDD-AC06-44B4-9587-1D3C553F9316}" srcOrd="3" destOrd="0" parTransId="{0E3D9DD4-E581-4107-92BE-5A48CCE69412}" sibTransId="{78B335A6-C99E-460F-9275-5542C681F2F8}"/>
    <dgm:cxn modelId="{18A6D680-8DF4-4555-95AC-B6CD4E5CC9E0}" type="presOf" srcId="{90E6CF7B-BA19-4366-A96F-709DD3E45274}" destId="{CC2477B0-34F2-4756-88B5-6D3AFA801FA2}" srcOrd="0" destOrd="0" presId="urn:microsoft.com/office/officeart/2005/8/layout/process2"/>
    <dgm:cxn modelId="{E97FD297-B197-49CA-827D-F4FB1AE17C2B}" type="presOf" srcId="{F7CC7688-A62E-471A-B4C6-696CEB614B95}" destId="{D688CADC-0F66-49B0-B152-34D0A53D08E1}" srcOrd="0" destOrd="0" presId="urn:microsoft.com/office/officeart/2005/8/layout/process2"/>
    <dgm:cxn modelId="{16D2F4BA-CBDA-42F5-855B-B329F280B712}" srcId="{6C62D3F0-1251-49D1-AD6C-4B6AB9DE2287}" destId="{A3BE40BC-FDF3-4285-BFAB-FDF26F5DB5C9}" srcOrd="0" destOrd="0" parTransId="{B8823C41-EC0B-4F47-B1C2-687550B5569F}" sibTransId="{1250D24A-94C2-4873-B2BB-E90DEE1743BC}"/>
    <dgm:cxn modelId="{064D68CB-EFC7-490F-A683-D0AECE8D533B}" type="presOf" srcId="{935BBAF5-D5C7-447E-A146-EAA849AC4E8D}" destId="{103635F6-CFB1-46BF-A233-00AD5D2F6EC7}" srcOrd="0" destOrd="0" presId="urn:microsoft.com/office/officeart/2005/8/layout/process2"/>
    <dgm:cxn modelId="{7614C5D1-6CCB-4F64-8E39-EE0375841AF8}" type="presOf" srcId="{37932C25-B1B5-4FC8-8EDB-B3A31CCC62EC}" destId="{340BFD1F-6A14-400A-BE68-21D6F57C35BC}" srcOrd="0" destOrd="0" presId="urn:microsoft.com/office/officeart/2005/8/layout/process2"/>
    <dgm:cxn modelId="{4E2C65DD-78C3-463D-BAE1-41713326E072}" type="presOf" srcId="{37932C25-B1B5-4FC8-8EDB-B3A31CCC62EC}" destId="{FB3D4312-031C-46F5-A0A7-E065E0729C9F}" srcOrd="1" destOrd="0" presId="urn:microsoft.com/office/officeart/2005/8/layout/process2"/>
    <dgm:cxn modelId="{0A04D5F6-F7A4-48FF-A9BF-47814D5CB274}" type="presOf" srcId="{1250D24A-94C2-4873-B2BB-E90DEE1743BC}" destId="{78002FB9-B1D7-46FB-ABEF-C943760EBEAF}" srcOrd="0" destOrd="0" presId="urn:microsoft.com/office/officeart/2005/8/layout/process2"/>
    <dgm:cxn modelId="{1C6D8EF9-3152-4AD4-819E-50BC747E1660}" type="presOf" srcId="{A3BE40BC-FDF3-4285-BFAB-FDF26F5DB5C9}" destId="{69A01E5B-CAB4-42C1-ACB6-E16157241380}" srcOrd="0" destOrd="0" presId="urn:microsoft.com/office/officeart/2005/8/layout/process2"/>
    <dgm:cxn modelId="{B876C9CB-8D3D-423B-8111-4EAF251B0BE6}" type="presParOf" srcId="{9A867589-354F-4AC4-8C2A-CE1DC30F0401}" destId="{69A01E5B-CAB4-42C1-ACB6-E16157241380}" srcOrd="0" destOrd="0" presId="urn:microsoft.com/office/officeart/2005/8/layout/process2"/>
    <dgm:cxn modelId="{16EB2DC7-383A-41B0-AC56-468FE9E3CE9E}" type="presParOf" srcId="{9A867589-354F-4AC4-8C2A-CE1DC30F0401}" destId="{78002FB9-B1D7-46FB-ABEF-C943760EBEAF}" srcOrd="1" destOrd="0" presId="urn:microsoft.com/office/officeart/2005/8/layout/process2"/>
    <dgm:cxn modelId="{64D778EE-924C-4A3E-9940-9C37C268E109}" type="presParOf" srcId="{78002FB9-B1D7-46FB-ABEF-C943760EBEAF}" destId="{15127D46-2B82-4AEF-BEF0-DF01839F35E7}" srcOrd="0" destOrd="0" presId="urn:microsoft.com/office/officeart/2005/8/layout/process2"/>
    <dgm:cxn modelId="{6191012C-3D74-4B49-8A3A-61BE95B08BA0}" type="presParOf" srcId="{9A867589-354F-4AC4-8C2A-CE1DC30F0401}" destId="{4E295C1B-2A98-485F-8CD8-B2252A6965DC}" srcOrd="2" destOrd="0" presId="urn:microsoft.com/office/officeart/2005/8/layout/process2"/>
    <dgm:cxn modelId="{D5E36FAC-11E4-4762-930D-06D40C051EEF}" type="presParOf" srcId="{9A867589-354F-4AC4-8C2A-CE1DC30F0401}" destId="{340BFD1F-6A14-400A-BE68-21D6F57C35BC}" srcOrd="3" destOrd="0" presId="urn:microsoft.com/office/officeart/2005/8/layout/process2"/>
    <dgm:cxn modelId="{73B7B002-7F33-4D99-9072-C41AD9F4A1CB}" type="presParOf" srcId="{340BFD1F-6A14-400A-BE68-21D6F57C35BC}" destId="{FB3D4312-031C-46F5-A0A7-E065E0729C9F}" srcOrd="0" destOrd="0" presId="urn:microsoft.com/office/officeart/2005/8/layout/process2"/>
    <dgm:cxn modelId="{21C7BBE6-8B07-452C-A111-338BE0D7E545}" type="presParOf" srcId="{9A867589-354F-4AC4-8C2A-CE1DC30F0401}" destId="{D688CADC-0F66-49B0-B152-34D0A53D08E1}" srcOrd="4" destOrd="0" presId="urn:microsoft.com/office/officeart/2005/8/layout/process2"/>
    <dgm:cxn modelId="{BB0258ED-A792-461A-AA2C-FE79AD34D62E}" type="presParOf" srcId="{9A867589-354F-4AC4-8C2A-CE1DC30F0401}" destId="{CC2477B0-34F2-4756-88B5-6D3AFA801FA2}" srcOrd="5" destOrd="0" presId="urn:microsoft.com/office/officeart/2005/8/layout/process2"/>
    <dgm:cxn modelId="{44D652BE-19B6-4CBE-84EF-21AC78A1CA61}" type="presParOf" srcId="{CC2477B0-34F2-4756-88B5-6D3AFA801FA2}" destId="{52865400-C7D1-49FE-BBF4-B31798EF2540}" srcOrd="0" destOrd="0" presId="urn:microsoft.com/office/officeart/2005/8/layout/process2"/>
    <dgm:cxn modelId="{EC846674-449C-42D8-BDF0-98F4754418F0}" type="presParOf" srcId="{9A867589-354F-4AC4-8C2A-CE1DC30F0401}" destId="{C9CC4E72-3C69-4FEA-BE70-2B673501211F}" srcOrd="6" destOrd="0" presId="urn:microsoft.com/office/officeart/2005/8/layout/process2"/>
    <dgm:cxn modelId="{40B19ED7-F658-4D68-AC41-125D6D71D504}" type="presParOf" srcId="{9A867589-354F-4AC4-8C2A-CE1DC30F0401}" destId="{5C159BED-5463-46B8-A766-5508F85BD64E}" srcOrd="7" destOrd="0" presId="urn:microsoft.com/office/officeart/2005/8/layout/process2"/>
    <dgm:cxn modelId="{0758B5B4-1FB0-400A-ABD4-5D7905BA9957}" type="presParOf" srcId="{5C159BED-5463-46B8-A766-5508F85BD64E}" destId="{C356E28E-4225-4C0A-BE98-BD6B172B817B}" srcOrd="0" destOrd="0" presId="urn:microsoft.com/office/officeart/2005/8/layout/process2"/>
    <dgm:cxn modelId="{E14067AD-3C32-419C-9CCE-752CA92DD568}" type="presParOf" srcId="{9A867589-354F-4AC4-8C2A-CE1DC30F0401}" destId="{103635F6-CFB1-46BF-A233-00AD5D2F6EC7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C62D3F0-1251-49D1-AD6C-4B6AB9DE2287}" type="doc">
      <dgm:prSet loTypeId="urn:microsoft.com/office/officeart/2005/8/layout/process2" loCatId="process" qsTypeId="urn:microsoft.com/office/officeart/2005/8/quickstyle/3d5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3BE40BC-FDF3-4285-BFAB-FDF26F5DB5C9}">
      <dgm:prSet phldrT="[Text]"/>
      <dgm:spPr>
        <a:solidFill>
          <a:srgbClr val="00A400"/>
        </a:solidFill>
      </dgm:spPr>
      <dgm:t>
        <a:bodyPr/>
        <a:lstStyle/>
        <a:p>
          <a:pPr algn="ctr"/>
          <a:r>
            <a:rPr lang="fa-IR" dirty="0">
              <a:cs typeface="B Homa" panose="00000400000000000000" pitchFamily="2" charset="-78"/>
            </a:rPr>
            <a:t>طرح مسئله</a:t>
          </a:r>
          <a:endParaRPr lang="en-US" dirty="0"/>
        </a:p>
      </dgm:t>
    </dgm:pt>
    <dgm:pt modelId="{B8823C41-EC0B-4F47-B1C2-687550B5569F}" type="parTrans" cxnId="{16D2F4BA-CBDA-42F5-855B-B329F280B712}">
      <dgm:prSet/>
      <dgm:spPr/>
      <dgm:t>
        <a:bodyPr/>
        <a:lstStyle/>
        <a:p>
          <a:endParaRPr lang="en-US"/>
        </a:p>
      </dgm:t>
    </dgm:pt>
    <dgm:pt modelId="{1250D24A-94C2-4873-B2BB-E90DEE1743BC}" type="sibTrans" cxnId="{16D2F4BA-CBDA-42F5-855B-B329F280B712}">
      <dgm:prSet/>
      <dgm:spPr/>
      <dgm:t>
        <a:bodyPr/>
        <a:lstStyle/>
        <a:p>
          <a:endParaRPr lang="en-US"/>
        </a:p>
      </dgm:t>
    </dgm:pt>
    <dgm:pt modelId="{B04A91C9-10A7-4608-A1FC-1E19369336A7}">
      <dgm:prSet phldrT="[Text]"/>
      <dgm:spPr/>
      <dgm:t>
        <a:bodyPr/>
        <a:lstStyle/>
        <a:p>
          <a:pPr algn="ctr"/>
          <a:r>
            <a:rPr lang="fa-IR" dirty="0">
              <a:cs typeface="B Homa" panose="00000400000000000000" pitchFamily="2" charset="-78"/>
            </a:rPr>
            <a:t>معرفی موضوع</a:t>
          </a:r>
          <a:endParaRPr lang="en-US" dirty="0"/>
        </a:p>
      </dgm:t>
    </dgm:pt>
    <dgm:pt modelId="{1FE2DFCB-D582-4599-9FC1-19ECE590825C}" type="parTrans" cxnId="{30864D5A-361E-4A05-B393-11916CEBBF8D}">
      <dgm:prSet/>
      <dgm:spPr/>
      <dgm:t>
        <a:bodyPr/>
        <a:lstStyle/>
        <a:p>
          <a:endParaRPr lang="en-US"/>
        </a:p>
      </dgm:t>
    </dgm:pt>
    <dgm:pt modelId="{37932C25-B1B5-4FC8-8EDB-B3A31CCC62EC}" type="sibTrans" cxnId="{30864D5A-361E-4A05-B393-11916CEBBF8D}">
      <dgm:prSet/>
      <dgm:spPr/>
      <dgm:t>
        <a:bodyPr/>
        <a:lstStyle/>
        <a:p>
          <a:endParaRPr lang="en-US"/>
        </a:p>
      </dgm:t>
    </dgm:pt>
    <dgm:pt modelId="{F7CC7688-A62E-471A-B4C6-696CEB614B95}">
      <dgm:prSet phldrT="[Text]"/>
      <dgm:spPr/>
      <dgm:t>
        <a:bodyPr/>
        <a:lstStyle/>
        <a:p>
          <a:pPr algn="ctr"/>
          <a:r>
            <a:rPr lang="fa-IR" dirty="0">
              <a:cs typeface="B Homa" panose="00000400000000000000" pitchFamily="2" charset="-78"/>
            </a:rPr>
            <a:t>کارهای انجام شده</a:t>
          </a:r>
          <a:endParaRPr lang="en-US" dirty="0"/>
        </a:p>
      </dgm:t>
    </dgm:pt>
    <dgm:pt modelId="{94F7AF33-0281-44EA-851C-59E67BCD63EE}" type="parTrans" cxnId="{1EA56F31-C42E-4F49-A163-4B7EAC68AB69}">
      <dgm:prSet/>
      <dgm:spPr/>
      <dgm:t>
        <a:bodyPr/>
        <a:lstStyle/>
        <a:p>
          <a:endParaRPr lang="en-US"/>
        </a:p>
      </dgm:t>
    </dgm:pt>
    <dgm:pt modelId="{90E6CF7B-BA19-4366-A96F-709DD3E45274}" type="sibTrans" cxnId="{1EA56F31-C42E-4F49-A163-4B7EAC68AB69}">
      <dgm:prSet/>
      <dgm:spPr/>
      <dgm:t>
        <a:bodyPr/>
        <a:lstStyle/>
        <a:p>
          <a:endParaRPr lang="en-US"/>
        </a:p>
      </dgm:t>
    </dgm:pt>
    <dgm:pt modelId="{032F0DDD-AC06-44B4-9587-1D3C553F9316}">
      <dgm:prSet phldrT="[Text]"/>
      <dgm:spPr/>
      <dgm:t>
        <a:bodyPr/>
        <a:lstStyle/>
        <a:p>
          <a:pPr algn="ctr"/>
          <a:r>
            <a:rPr lang="fa-IR" dirty="0">
              <a:cs typeface="B Homa" panose="00000400000000000000" pitchFamily="2" charset="-78"/>
            </a:rPr>
            <a:t>هدف پروژه</a:t>
          </a:r>
          <a:endParaRPr lang="en-US" dirty="0"/>
        </a:p>
      </dgm:t>
    </dgm:pt>
    <dgm:pt modelId="{0E3D9DD4-E581-4107-92BE-5A48CCE69412}" type="parTrans" cxnId="{67F7C67F-28E9-45B1-AE47-9F6DD78F6811}">
      <dgm:prSet/>
      <dgm:spPr/>
      <dgm:t>
        <a:bodyPr/>
        <a:lstStyle/>
        <a:p>
          <a:endParaRPr lang="en-US"/>
        </a:p>
      </dgm:t>
    </dgm:pt>
    <dgm:pt modelId="{78B335A6-C99E-460F-9275-5542C681F2F8}" type="sibTrans" cxnId="{67F7C67F-28E9-45B1-AE47-9F6DD78F6811}">
      <dgm:prSet/>
      <dgm:spPr/>
      <dgm:t>
        <a:bodyPr/>
        <a:lstStyle/>
        <a:p>
          <a:endParaRPr lang="en-US"/>
        </a:p>
      </dgm:t>
    </dgm:pt>
    <dgm:pt modelId="{935BBAF5-D5C7-447E-A146-EAA849AC4E8D}">
      <dgm:prSet phldrT="[Text]"/>
      <dgm:spPr/>
      <dgm:t>
        <a:bodyPr/>
        <a:lstStyle/>
        <a:p>
          <a:pPr algn="ctr"/>
          <a:r>
            <a:rPr lang="fa-IR">
              <a:cs typeface="B Homa" panose="00000400000000000000" pitchFamily="2" charset="-78"/>
            </a:rPr>
            <a:t>جمع بندی و پیشنهادات</a:t>
          </a:r>
          <a:endParaRPr lang="en-US" dirty="0"/>
        </a:p>
      </dgm:t>
    </dgm:pt>
    <dgm:pt modelId="{10A89664-35C5-4456-A979-0D4DA706E4BD}" type="parTrans" cxnId="{213D906E-EDE7-4669-B4F1-1DF590396D02}">
      <dgm:prSet/>
      <dgm:spPr/>
      <dgm:t>
        <a:bodyPr/>
        <a:lstStyle/>
        <a:p>
          <a:endParaRPr lang="en-US"/>
        </a:p>
      </dgm:t>
    </dgm:pt>
    <dgm:pt modelId="{627B0A96-A417-42CC-A114-1EB783B22922}" type="sibTrans" cxnId="{213D906E-EDE7-4669-B4F1-1DF590396D02}">
      <dgm:prSet/>
      <dgm:spPr/>
      <dgm:t>
        <a:bodyPr/>
        <a:lstStyle/>
        <a:p>
          <a:endParaRPr lang="en-US"/>
        </a:p>
      </dgm:t>
    </dgm:pt>
    <dgm:pt modelId="{9A867589-354F-4AC4-8C2A-CE1DC30F0401}" type="pres">
      <dgm:prSet presAssocID="{6C62D3F0-1251-49D1-AD6C-4B6AB9DE2287}" presName="linearFlow" presStyleCnt="0">
        <dgm:presLayoutVars>
          <dgm:resizeHandles val="exact"/>
        </dgm:presLayoutVars>
      </dgm:prSet>
      <dgm:spPr/>
    </dgm:pt>
    <dgm:pt modelId="{69A01E5B-CAB4-42C1-ACB6-E16157241380}" type="pres">
      <dgm:prSet presAssocID="{A3BE40BC-FDF3-4285-BFAB-FDF26F5DB5C9}" presName="node" presStyleLbl="node1" presStyleIdx="0" presStyleCnt="5">
        <dgm:presLayoutVars>
          <dgm:bulletEnabled val="1"/>
        </dgm:presLayoutVars>
      </dgm:prSet>
      <dgm:spPr/>
    </dgm:pt>
    <dgm:pt modelId="{78002FB9-B1D7-46FB-ABEF-C943760EBEAF}" type="pres">
      <dgm:prSet presAssocID="{1250D24A-94C2-4873-B2BB-E90DEE1743BC}" presName="sibTrans" presStyleLbl="sibTrans2D1" presStyleIdx="0" presStyleCnt="4"/>
      <dgm:spPr/>
    </dgm:pt>
    <dgm:pt modelId="{15127D46-2B82-4AEF-BEF0-DF01839F35E7}" type="pres">
      <dgm:prSet presAssocID="{1250D24A-94C2-4873-B2BB-E90DEE1743BC}" presName="connectorText" presStyleLbl="sibTrans2D1" presStyleIdx="0" presStyleCnt="4"/>
      <dgm:spPr/>
    </dgm:pt>
    <dgm:pt modelId="{4E295C1B-2A98-485F-8CD8-B2252A6965DC}" type="pres">
      <dgm:prSet presAssocID="{B04A91C9-10A7-4608-A1FC-1E19369336A7}" presName="node" presStyleLbl="node1" presStyleIdx="1" presStyleCnt="5">
        <dgm:presLayoutVars>
          <dgm:bulletEnabled val="1"/>
        </dgm:presLayoutVars>
      </dgm:prSet>
      <dgm:spPr/>
    </dgm:pt>
    <dgm:pt modelId="{340BFD1F-6A14-400A-BE68-21D6F57C35BC}" type="pres">
      <dgm:prSet presAssocID="{37932C25-B1B5-4FC8-8EDB-B3A31CCC62EC}" presName="sibTrans" presStyleLbl="sibTrans2D1" presStyleIdx="1" presStyleCnt="4"/>
      <dgm:spPr/>
    </dgm:pt>
    <dgm:pt modelId="{FB3D4312-031C-46F5-A0A7-E065E0729C9F}" type="pres">
      <dgm:prSet presAssocID="{37932C25-B1B5-4FC8-8EDB-B3A31CCC62EC}" presName="connectorText" presStyleLbl="sibTrans2D1" presStyleIdx="1" presStyleCnt="4"/>
      <dgm:spPr/>
    </dgm:pt>
    <dgm:pt modelId="{D688CADC-0F66-49B0-B152-34D0A53D08E1}" type="pres">
      <dgm:prSet presAssocID="{F7CC7688-A62E-471A-B4C6-696CEB614B95}" presName="node" presStyleLbl="node1" presStyleIdx="2" presStyleCnt="5">
        <dgm:presLayoutVars>
          <dgm:bulletEnabled val="1"/>
        </dgm:presLayoutVars>
      </dgm:prSet>
      <dgm:spPr/>
    </dgm:pt>
    <dgm:pt modelId="{CC2477B0-34F2-4756-88B5-6D3AFA801FA2}" type="pres">
      <dgm:prSet presAssocID="{90E6CF7B-BA19-4366-A96F-709DD3E45274}" presName="sibTrans" presStyleLbl="sibTrans2D1" presStyleIdx="2" presStyleCnt="4"/>
      <dgm:spPr/>
    </dgm:pt>
    <dgm:pt modelId="{52865400-C7D1-49FE-BBF4-B31798EF2540}" type="pres">
      <dgm:prSet presAssocID="{90E6CF7B-BA19-4366-A96F-709DD3E45274}" presName="connectorText" presStyleLbl="sibTrans2D1" presStyleIdx="2" presStyleCnt="4"/>
      <dgm:spPr/>
    </dgm:pt>
    <dgm:pt modelId="{C9CC4E72-3C69-4FEA-BE70-2B673501211F}" type="pres">
      <dgm:prSet presAssocID="{032F0DDD-AC06-44B4-9587-1D3C553F9316}" presName="node" presStyleLbl="node1" presStyleIdx="3" presStyleCnt="5">
        <dgm:presLayoutVars>
          <dgm:bulletEnabled val="1"/>
        </dgm:presLayoutVars>
      </dgm:prSet>
      <dgm:spPr/>
    </dgm:pt>
    <dgm:pt modelId="{5C159BED-5463-46B8-A766-5508F85BD64E}" type="pres">
      <dgm:prSet presAssocID="{78B335A6-C99E-460F-9275-5542C681F2F8}" presName="sibTrans" presStyleLbl="sibTrans2D1" presStyleIdx="3" presStyleCnt="4"/>
      <dgm:spPr/>
    </dgm:pt>
    <dgm:pt modelId="{C356E28E-4225-4C0A-BE98-BD6B172B817B}" type="pres">
      <dgm:prSet presAssocID="{78B335A6-C99E-460F-9275-5542C681F2F8}" presName="connectorText" presStyleLbl="sibTrans2D1" presStyleIdx="3" presStyleCnt="4"/>
      <dgm:spPr/>
    </dgm:pt>
    <dgm:pt modelId="{103635F6-CFB1-46BF-A233-00AD5D2F6EC7}" type="pres">
      <dgm:prSet presAssocID="{935BBAF5-D5C7-447E-A146-EAA849AC4E8D}" presName="node" presStyleLbl="node1" presStyleIdx="4" presStyleCnt="5">
        <dgm:presLayoutVars>
          <dgm:bulletEnabled val="1"/>
        </dgm:presLayoutVars>
      </dgm:prSet>
      <dgm:spPr/>
    </dgm:pt>
  </dgm:ptLst>
  <dgm:cxnLst>
    <dgm:cxn modelId="{FBB92420-1342-411C-909C-73314B49FE7F}" type="presOf" srcId="{032F0DDD-AC06-44B4-9587-1D3C553F9316}" destId="{C9CC4E72-3C69-4FEA-BE70-2B673501211F}" srcOrd="0" destOrd="0" presId="urn:microsoft.com/office/officeart/2005/8/layout/process2"/>
    <dgm:cxn modelId="{1EA56F31-C42E-4F49-A163-4B7EAC68AB69}" srcId="{6C62D3F0-1251-49D1-AD6C-4B6AB9DE2287}" destId="{F7CC7688-A62E-471A-B4C6-696CEB614B95}" srcOrd="2" destOrd="0" parTransId="{94F7AF33-0281-44EA-851C-59E67BCD63EE}" sibTransId="{90E6CF7B-BA19-4366-A96F-709DD3E45274}"/>
    <dgm:cxn modelId="{71682F3F-905A-4542-B3B5-2B38094DCCED}" type="presOf" srcId="{37932C25-B1B5-4FC8-8EDB-B3A31CCC62EC}" destId="{FB3D4312-031C-46F5-A0A7-E065E0729C9F}" srcOrd="1" destOrd="0" presId="urn:microsoft.com/office/officeart/2005/8/layout/process2"/>
    <dgm:cxn modelId="{515FF840-2792-48AD-9AF9-4EF5D133DF57}" type="presOf" srcId="{37932C25-B1B5-4FC8-8EDB-B3A31CCC62EC}" destId="{340BFD1F-6A14-400A-BE68-21D6F57C35BC}" srcOrd="0" destOrd="0" presId="urn:microsoft.com/office/officeart/2005/8/layout/process2"/>
    <dgm:cxn modelId="{A6D71C6C-5FCF-4231-96F5-4F36D5527CAC}" type="presOf" srcId="{78B335A6-C99E-460F-9275-5542C681F2F8}" destId="{5C159BED-5463-46B8-A766-5508F85BD64E}" srcOrd="0" destOrd="0" presId="urn:microsoft.com/office/officeart/2005/8/layout/process2"/>
    <dgm:cxn modelId="{213D906E-EDE7-4669-B4F1-1DF590396D02}" srcId="{6C62D3F0-1251-49D1-AD6C-4B6AB9DE2287}" destId="{935BBAF5-D5C7-447E-A146-EAA849AC4E8D}" srcOrd="4" destOrd="0" parTransId="{10A89664-35C5-4456-A979-0D4DA706E4BD}" sibTransId="{627B0A96-A417-42CC-A114-1EB783B22922}"/>
    <dgm:cxn modelId="{7CC4CE54-51B0-4712-88E8-4AE40D4269C3}" type="presOf" srcId="{90E6CF7B-BA19-4366-A96F-709DD3E45274}" destId="{CC2477B0-34F2-4756-88B5-6D3AFA801FA2}" srcOrd="0" destOrd="0" presId="urn:microsoft.com/office/officeart/2005/8/layout/process2"/>
    <dgm:cxn modelId="{CD739C55-9BF6-4062-B2D8-2278B9C7B5EA}" type="presOf" srcId="{A3BE40BC-FDF3-4285-BFAB-FDF26F5DB5C9}" destId="{69A01E5B-CAB4-42C1-ACB6-E16157241380}" srcOrd="0" destOrd="0" presId="urn:microsoft.com/office/officeart/2005/8/layout/process2"/>
    <dgm:cxn modelId="{30864D5A-361E-4A05-B393-11916CEBBF8D}" srcId="{6C62D3F0-1251-49D1-AD6C-4B6AB9DE2287}" destId="{B04A91C9-10A7-4608-A1FC-1E19369336A7}" srcOrd="1" destOrd="0" parTransId="{1FE2DFCB-D582-4599-9FC1-19ECE590825C}" sibTransId="{37932C25-B1B5-4FC8-8EDB-B3A31CCC62EC}"/>
    <dgm:cxn modelId="{67F7C67F-28E9-45B1-AE47-9F6DD78F6811}" srcId="{6C62D3F0-1251-49D1-AD6C-4B6AB9DE2287}" destId="{032F0DDD-AC06-44B4-9587-1D3C553F9316}" srcOrd="3" destOrd="0" parTransId="{0E3D9DD4-E581-4107-92BE-5A48CCE69412}" sibTransId="{78B335A6-C99E-460F-9275-5542C681F2F8}"/>
    <dgm:cxn modelId="{43DF759C-E6B1-4746-AFC2-5A3CB6333136}" type="presOf" srcId="{78B335A6-C99E-460F-9275-5542C681F2F8}" destId="{C356E28E-4225-4C0A-BE98-BD6B172B817B}" srcOrd="1" destOrd="0" presId="urn:microsoft.com/office/officeart/2005/8/layout/process2"/>
    <dgm:cxn modelId="{812340A6-387D-4F87-A07F-C7064751763E}" type="presOf" srcId="{90E6CF7B-BA19-4366-A96F-709DD3E45274}" destId="{52865400-C7D1-49FE-BBF4-B31798EF2540}" srcOrd="1" destOrd="0" presId="urn:microsoft.com/office/officeart/2005/8/layout/process2"/>
    <dgm:cxn modelId="{47A927AB-0107-4754-A76C-68EA4589CE62}" type="presOf" srcId="{1250D24A-94C2-4873-B2BB-E90DEE1743BC}" destId="{15127D46-2B82-4AEF-BEF0-DF01839F35E7}" srcOrd="1" destOrd="0" presId="urn:microsoft.com/office/officeart/2005/8/layout/process2"/>
    <dgm:cxn modelId="{6D95A3B1-6D05-41BD-84DD-683469978EE1}" type="presOf" srcId="{B04A91C9-10A7-4608-A1FC-1E19369336A7}" destId="{4E295C1B-2A98-485F-8CD8-B2252A6965DC}" srcOrd="0" destOrd="0" presId="urn:microsoft.com/office/officeart/2005/8/layout/process2"/>
    <dgm:cxn modelId="{9467C0B7-1890-41E9-BBCD-76EFBA688360}" type="presOf" srcId="{F7CC7688-A62E-471A-B4C6-696CEB614B95}" destId="{D688CADC-0F66-49B0-B152-34D0A53D08E1}" srcOrd="0" destOrd="0" presId="urn:microsoft.com/office/officeart/2005/8/layout/process2"/>
    <dgm:cxn modelId="{D1E2EDB9-44F2-48F7-B664-3D1BD262F299}" type="presOf" srcId="{1250D24A-94C2-4873-B2BB-E90DEE1743BC}" destId="{78002FB9-B1D7-46FB-ABEF-C943760EBEAF}" srcOrd="0" destOrd="0" presId="urn:microsoft.com/office/officeart/2005/8/layout/process2"/>
    <dgm:cxn modelId="{16D2F4BA-CBDA-42F5-855B-B329F280B712}" srcId="{6C62D3F0-1251-49D1-AD6C-4B6AB9DE2287}" destId="{A3BE40BC-FDF3-4285-BFAB-FDF26F5DB5C9}" srcOrd="0" destOrd="0" parTransId="{B8823C41-EC0B-4F47-B1C2-687550B5569F}" sibTransId="{1250D24A-94C2-4873-B2BB-E90DEE1743BC}"/>
    <dgm:cxn modelId="{5EB8C5D4-73B4-4786-8CAF-58137C189017}" type="presOf" srcId="{935BBAF5-D5C7-447E-A146-EAA849AC4E8D}" destId="{103635F6-CFB1-46BF-A233-00AD5D2F6EC7}" srcOrd="0" destOrd="0" presId="urn:microsoft.com/office/officeart/2005/8/layout/process2"/>
    <dgm:cxn modelId="{D8A7AEDA-ADCF-475A-8D0D-5D7DC45EA206}" type="presOf" srcId="{6C62D3F0-1251-49D1-AD6C-4B6AB9DE2287}" destId="{9A867589-354F-4AC4-8C2A-CE1DC30F0401}" srcOrd="0" destOrd="0" presId="urn:microsoft.com/office/officeart/2005/8/layout/process2"/>
    <dgm:cxn modelId="{519A2A85-F16D-44DF-9CC7-4954C8AF31DE}" type="presParOf" srcId="{9A867589-354F-4AC4-8C2A-CE1DC30F0401}" destId="{69A01E5B-CAB4-42C1-ACB6-E16157241380}" srcOrd="0" destOrd="0" presId="urn:microsoft.com/office/officeart/2005/8/layout/process2"/>
    <dgm:cxn modelId="{24ADDF5C-C483-417F-9F39-CC9266540359}" type="presParOf" srcId="{9A867589-354F-4AC4-8C2A-CE1DC30F0401}" destId="{78002FB9-B1D7-46FB-ABEF-C943760EBEAF}" srcOrd="1" destOrd="0" presId="urn:microsoft.com/office/officeart/2005/8/layout/process2"/>
    <dgm:cxn modelId="{5FA86520-9CA3-41D6-8E2F-649068DEFCA9}" type="presParOf" srcId="{78002FB9-B1D7-46FB-ABEF-C943760EBEAF}" destId="{15127D46-2B82-4AEF-BEF0-DF01839F35E7}" srcOrd="0" destOrd="0" presId="urn:microsoft.com/office/officeart/2005/8/layout/process2"/>
    <dgm:cxn modelId="{B8FDCD29-740F-474C-9829-71392BF9D232}" type="presParOf" srcId="{9A867589-354F-4AC4-8C2A-CE1DC30F0401}" destId="{4E295C1B-2A98-485F-8CD8-B2252A6965DC}" srcOrd="2" destOrd="0" presId="urn:microsoft.com/office/officeart/2005/8/layout/process2"/>
    <dgm:cxn modelId="{168142B6-6306-44DE-9D1B-06754BE15A75}" type="presParOf" srcId="{9A867589-354F-4AC4-8C2A-CE1DC30F0401}" destId="{340BFD1F-6A14-400A-BE68-21D6F57C35BC}" srcOrd="3" destOrd="0" presId="urn:microsoft.com/office/officeart/2005/8/layout/process2"/>
    <dgm:cxn modelId="{95497E96-987C-4249-B3DD-E0FA9FC075AC}" type="presParOf" srcId="{340BFD1F-6A14-400A-BE68-21D6F57C35BC}" destId="{FB3D4312-031C-46F5-A0A7-E065E0729C9F}" srcOrd="0" destOrd="0" presId="urn:microsoft.com/office/officeart/2005/8/layout/process2"/>
    <dgm:cxn modelId="{EA070A2F-A33A-45A3-B334-0CE83088E150}" type="presParOf" srcId="{9A867589-354F-4AC4-8C2A-CE1DC30F0401}" destId="{D688CADC-0F66-49B0-B152-34D0A53D08E1}" srcOrd="4" destOrd="0" presId="urn:microsoft.com/office/officeart/2005/8/layout/process2"/>
    <dgm:cxn modelId="{DD0415D0-8C8E-4F98-A30B-F98909036660}" type="presParOf" srcId="{9A867589-354F-4AC4-8C2A-CE1DC30F0401}" destId="{CC2477B0-34F2-4756-88B5-6D3AFA801FA2}" srcOrd="5" destOrd="0" presId="urn:microsoft.com/office/officeart/2005/8/layout/process2"/>
    <dgm:cxn modelId="{6F40B717-BDAB-4061-8C51-31EB24A2682C}" type="presParOf" srcId="{CC2477B0-34F2-4756-88B5-6D3AFA801FA2}" destId="{52865400-C7D1-49FE-BBF4-B31798EF2540}" srcOrd="0" destOrd="0" presId="urn:microsoft.com/office/officeart/2005/8/layout/process2"/>
    <dgm:cxn modelId="{B93F032F-E59D-4879-A4F9-B057C8BFC477}" type="presParOf" srcId="{9A867589-354F-4AC4-8C2A-CE1DC30F0401}" destId="{C9CC4E72-3C69-4FEA-BE70-2B673501211F}" srcOrd="6" destOrd="0" presId="urn:microsoft.com/office/officeart/2005/8/layout/process2"/>
    <dgm:cxn modelId="{04F97E27-425B-476F-8E41-04B768315E12}" type="presParOf" srcId="{9A867589-354F-4AC4-8C2A-CE1DC30F0401}" destId="{5C159BED-5463-46B8-A766-5508F85BD64E}" srcOrd="7" destOrd="0" presId="urn:microsoft.com/office/officeart/2005/8/layout/process2"/>
    <dgm:cxn modelId="{1F29CC6B-7658-4E56-871C-A2C3AF371084}" type="presParOf" srcId="{5C159BED-5463-46B8-A766-5508F85BD64E}" destId="{C356E28E-4225-4C0A-BE98-BD6B172B817B}" srcOrd="0" destOrd="0" presId="urn:microsoft.com/office/officeart/2005/8/layout/process2"/>
    <dgm:cxn modelId="{FBA92682-6B8B-4A3E-A293-42D10F7358BC}" type="presParOf" srcId="{9A867589-354F-4AC4-8C2A-CE1DC30F0401}" destId="{103635F6-CFB1-46BF-A233-00AD5D2F6EC7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C62D3F0-1251-49D1-AD6C-4B6AB9DE2287}" type="doc">
      <dgm:prSet loTypeId="urn:microsoft.com/office/officeart/2005/8/layout/process2" loCatId="process" qsTypeId="urn:microsoft.com/office/officeart/2005/8/quickstyle/3d5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3BE40BC-FDF3-4285-BFAB-FDF26F5DB5C9}">
      <dgm:prSet phldrT="[Text]"/>
      <dgm:spPr/>
      <dgm:t>
        <a:bodyPr/>
        <a:lstStyle/>
        <a:p>
          <a:pPr algn="ctr"/>
          <a:r>
            <a:rPr lang="fa-IR" dirty="0">
              <a:cs typeface="B Homa" panose="00000400000000000000" pitchFamily="2" charset="-78"/>
            </a:rPr>
            <a:t>طرح مسئله</a:t>
          </a:r>
          <a:endParaRPr lang="en-US" dirty="0"/>
        </a:p>
      </dgm:t>
    </dgm:pt>
    <dgm:pt modelId="{B8823C41-EC0B-4F47-B1C2-687550B5569F}" type="parTrans" cxnId="{16D2F4BA-CBDA-42F5-855B-B329F280B712}">
      <dgm:prSet/>
      <dgm:spPr/>
      <dgm:t>
        <a:bodyPr/>
        <a:lstStyle/>
        <a:p>
          <a:endParaRPr lang="en-US"/>
        </a:p>
      </dgm:t>
    </dgm:pt>
    <dgm:pt modelId="{1250D24A-94C2-4873-B2BB-E90DEE1743BC}" type="sibTrans" cxnId="{16D2F4BA-CBDA-42F5-855B-B329F280B712}">
      <dgm:prSet/>
      <dgm:spPr/>
      <dgm:t>
        <a:bodyPr/>
        <a:lstStyle/>
        <a:p>
          <a:endParaRPr lang="en-US"/>
        </a:p>
      </dgm:t>
    </dgm:pt>
    <dgm:pt modelId="{B04A91C9-10A7-4608-A1FC-1E19369336A7}">
      <dgm:prSet phldrT="[Text]"/>
      <dgm:spPr>
        <a:solidFill>
          <a:srgbClr val="00A400"/>
        </a:solidFill>
      </dgm:spPr>
      <dgm:t>
        <a:bodyPr/>
        <a:lstStyle/>
        <a:p>
          <a:pPr algn="ctr"/>
          <a:r>
            <a:rPr lang="fa-IR" dirty="0">
              <a:cs typeface="B Homa" panose="00000400000000000000" pitchFamily="2" charset="-78"/>
            </a:rPr>
            <a:t>معرفی موضوع</a:t>
          </a:r>
          <a:endParaRPr lang="en-US" dirty="0"/>
        </a:p>
      </dgm:t>
    </dgm:pt>
    <dgm:pt modelId="{1FE2DFCB-D582-4599-9FC1-19ECE590825C}" type="parTrans" cxnId="{30864D5A-361E-4A05-B393-11916CEBBF8D}">
      <dgm:prSet/>
      <dgm:spPr/>
      <dgm:t>
        <a:bodyPr/>
        <a:lstStyle/>
        <a:p>
          <a:endParaRPr lang="en-US"/>
        </a:p>
      </dgm:t>
    </dgm:pt>
    <dgm:pt modelId="{37932C25-B1B5-4FC8-8EDB-B3A31CCC62EC}" type="sibTrans" cxnId="{30864D5A-361E-4A05-B393-11916CEBBF8D}">
      <dgm:prSet/>
      <dgm:spPr/>
      <dgm:t>
        <a:bodyPr/>
        <a:lstStyle/>
        <a:p>
          <a:endParaRPr lang="en-US"/>
        </a:p>
      </dgm:t>
    </dgm:pt>
    <dgm:pt modelId="{F7CC7688-A62E-471A-B4C6-696CEB614B95}">
      <dgm:prSet phldrT="[Text]"/>
      <dgm:spPr/>
      <dgm:t>
        <a:bodyPr/>
        <a:lstStyle/>
        <a:p>
          <a:pPr algn="ctr"/>
          <a:r>
            <a:rPr lang="fa-IR" dirty="0">
              <a:cs typeface="B Homa" panose="00000400000000000000" pitchFamily="2" charset="-78"/>
            </a:rPr>
            <a:t>کارهای انجام شده</a:t>
          </a:r>
          <a:endParaRPr lang="en-US" dirty="0"/>
        </a:p>
      </dgm:t>
    </dgm:pt>
    <dgm:pt modelId="{94F7AF33-0281-44EA-851C-59E67BCD63EE}" type="parTrans" cxnId="{1EA56F31-C42E-4F49-A163-4B7EAC68AB69}">
      <dgm:prSet/>
      <dgm:spPr/>
      <dgm:t>
        <a:bodyPr/>
        <a:lstStyle/>
        <a:p>
          <a:endParaRPr lang="en-US"/>
        </a:p>
      </dgm:t>
    </dgm:pt>
    <dgm:pt modelId="{90E6CF7B-BA19-4366-A96F-709DD3E45274}" type="sibTrans" cxnId="{1EA56F31-C42E-4F49-A163-4B7EAC68AB69}">
      <dgm:prSet/>
      <dgm:spPr/>
      <dgm:t>
        <a:bodyPr/>
        <a:lstStyle/>
        <a:p>
          <a:endParaRPr lang="en-US"/>
        </a:p>
      </dgm:t>
    </dgm:pt>
    <dgm:pt modelId="{032F0DDD-AC06-44B4-9587-1D3C553F9316}">
      <dgm:prSet phldrT="[Text]"/>
      <dgm:spPr/>
      <dgm:t>
        <a:bodyPr/>
        <a:lstStyle/>
        <a:p>
          <a:pPr algn="ctr"/>
          <a:r>
            <a:rPr lang="fa-IR" dirty="0">
              <a:cs typeface="B Homa" panose="00000400000000000000" pitchFamily="2" charset="-78"/>
            </a:rPr>
            <a:t>هدف پروژه</a:t>
          </a:r>
          <a:endParaRPr lang="en-US" dirty="0"/>
        </a:p>
      </dgm:t>
    </dgm:pt>
    <dgm:pt modelId="{0E3D9DD4-E581-4107-92BE-5A48CCE69412}" type="parTrans" cxnId="{67F7C67F-28E9-45B1-AE47-9F6DD78F6811}">
      <dgm:prSet/>
      <dgm:spPr/>
      <dgm:t>
        <a:bodyPr/>
        <a:lstStyle/>
        <a:p>
          <a:endParaRPr lang="en-US"/>
        </a:p>
      </dgm:t>
    </dgm:pt>
    <dgm:pt modelId="{78B335A6-C99E-460F-9275-5542C681F2F8}" type="sibTrans" cxnId="{67F7C67F-28E9-45B1-AE47-9F6DD78F6811}">
      <dgm:prSet/>
      <dgm:spPr/>
      <dgm:t>
        <a:bodyPr/>
        <a:lstStyle/>
        <a:p>
          <a:endParaRPr lang="en-US"/>
        </a:p>
      </dgm:t>
    </dgm:pt>
    <dgm:pt modelId="{935BBAF5-D5C7-447E-A146-EAA849AC4E8D}">
      <dgm:prSet phldrT="[Text]"/>
      <dgm:spPr/>
      <dgm:t>
        <a:bodyPr/>
        <a:lstStyle/>
        <a:p>
          <a:pPr algn="ctr"/>
          <a:r>
            <a:rPr lang="fa-IR">
              <a:cs typeface="B Homa" panose="00000400000000000000" pitchFamily="2" charset="-78"/>
            </a:rPr>
            <a:t>جمع بندی و پیشنهادات</a:t>
          </a:r>
          <a:endParaRPr lang="en-US" dirty="0"/>
        </a:p>
      </dgm:t>
    </dgm:pt>
    <dgm:pt modelId="{10A89664-35C5-4456-A979-0D4DA706E4BD}" type="parTrans" cxnId="{213D906E-EDE7-4669-B4F1-1DF590396D02}">
      <dgm:prSet/>
      <dgm:spPr/>
      <dgm:t>
        <a:bodyPr/>
        <a:lstStyle/>
        <a:p>
          <a:endParaRPr lang="en-US"/>
        </a:p>
      </dgm:t>
    </dgm:pt>
    <dgm:pt modelId="{627B0A96-A417-42CC-A114-1EB783B22922}" type="sibTrans" cxnId="{213D906E-EDE7-4669-B4F1-1DF590396D02}">
      <dgm:prSet/>
      <dgm:spPr/>
      <dgm:t>
        <a:bodyPr/>
        <a:lstStyle/>
        <a:p>
          <a:endParaRPr lang="en-US"/>
        </a:p>
      </dgm:t>
    </dgm:pt>
    <dgm:pt modelId="{9A867589-354F-4AC4-8C2A-CE1DC30F0401}" type="pres">
      <dgm:prSet presAssocID="{6C62D3F0-1251-49D1-AD6C-4B6AB9DE2287}" presName="linearFlow" presStyleCnt="0">
        <dgm:presLayoutVars>
          <dgm:resizeHandles val="exact"/>
        </dgm:presLayoutVars>
      </dgm:prSet>
      <dgm:spPr/>
    </dgm:pt>
    <dgm:pt modelId="{69A01E5B-CAB4-42C1-ACB6-E16157241380}" type="pres">
      <dgm:prSet presAssocID="{A3BE40BC-FDF3-4285-BFAB-FDF26F5DB5C9}" presName="node" presStyleLbl="node1" presStyleIdx="0" presStyleCnt="5">
        <dgm:presLayoutVars>
          <dgm:bulletEnabled val="1"/>
        </dgm:presLayoutVars>
      </dgm:prSet>
      <dgm:spPr/>
    </dgm:pt>
    <dgm:pt modelId="{78002FB9-B1D7-46FB-ABEF-C943760EBEAF}" type="pres">
      <dgm:prSet presAssocID="{1250D24A-94C2-4873-B2BB-E90DEE1743BC}" presName="sibTrans" presStyleLbl="sibTrans2D1" presStyleIdx="0" presStyleCnt="4"/>
      <dgm:spPr/>
    </dgm:pt>
    <dgm:pt modelId="{15127D46-2B82-4AEF-BEF0-DF01839F35E7}" type="pres">
      <dgm:prSet presAssocID="{1250D24A-94C2-4873-B2BB-E90DEE1743BC}" presName="connectorText" presStyleLbl="sibTrans2D1" presStyleIdx="0" presStyleCnt="4"/>
      <dgm:spPr/>
    </dgm:pt>
    <dgm:pt modelId="{4E295C1B-2A98-485F-8CD8-B2252A6965DC}" type="pres">
      <dgm:prSet presAssocID="{B04A91C9-10A7-4608-A1FC-1E19369336A7}" presName="node" presStyleLbl="node1" presStyleIdx="1" presStyleCnt="5">
        <dgm:presLayoutVars>
          <dgm:bulletEnabled val="1"/>
        </dgm:presLayoutVars>
      </dgm:prSet>
      <dgm:spPr/>
    </dgm:pt>
    <dgm:pt modelId="{340BFD1F-6A14-400A-BE68-21D6F57C35BC}" type="pres">
      <dgm:prSet presAssocID="{37932C25-B1B5-4FC8-8EDB-B3A31CCC62EC}" presName="sibTrans" presStyleLbl="sibTrans2D1" presStyleIdx="1" presStyleCnt="4"/>
      <dgm:spPr/>
    </dgm:pt>
    <dgm:pt modelId="{FB3D4312-031C-46F5-A0A7-E065E0729C9F}" type="pres">
      <dgm:prSet presAssocID="{37932C25-B1B5-4FC8-8EDB-B3A31CCC62EC}" presName="connectorText" presStyleLbl="sibTrans2D1" presStyleIdx="1" presStyleCnt="4"/>
      <dgm:spPr/>
    </dgm:pt>
    <dgm:pt modelId="{D688CADC-0F66-49B0-B152-34D0A53D08E1}" type="pres">
      <dgm:prSet presAssocID="{F7CC7688-A62E-471A-B4C6-696CEB614B95}" presName="node" presStyleLbl="node1" presStyleIdx="2" presStyleCnt="5">
        <dgm:presLayoutVars>
          <dgm:bulletEnabled val="1"/>
        </dgm:presLayoutVars>
      </dgm:prSet>
      <dgm:spPr/>
    </dgm:pt>
    <dgm:pt modelId="{CC2477B0-34F2-4756-88B5-6D3AFA801FA2}" type="pres">
      <dgm:prSet presAssocID="{90E6CF7B-BA19-4366-A96F-709DD3E45274}" presName="sibTrans" presStyleLbl="sibTrans2D1" presStyleIdx="2" presStyleCnt="4"/>
      <dgm:spPr/>
    </dgm:pt>
    <dgm:pt modelId="{52865400-C7D1-49FE-BBF4-B31798EF2540}" type="pres">
      <dgm:prSet presAssocID="{90E6CF7B-BA19-4366-A96F-709DD3E45274}" presName="connectorText" presStyleLbl="sibTrans2D1" presStyleIdx="2" presStyleCnt="4"/>
      <dgm:spPr/>
    </dgm:pt>
    <dgm:pt modelId="{C9CC4E72-3C69-4FEA-BE70-2B673501211F}" type="pres">
      <dgm:prSet presAssocID="{032F0DDD-AC06-44B4-9587-1D3C553F9316}" presName="node" presStyleLbl="node1" presStyleIdx="3" presStyleCnt="5">
        <dgm:presLayoutVars>
          <dgm:bulletEnabled val="1"/>
        </dgm:presLayoutVars>
      </dgm:prSet>
      <dgm:spPr/>
    </dgm:pt>
    <dgm:pt modelId="{5C159BED-5463-46B8-A766-5508F85BD64E}" type="pres">
      <dgm:prSet presAssocID="{78B335A6-C99E-460F-9275-5542C681F2F8}" presName="sibTrans" presStyleLbl="sibTrans2D1" presStyleIdx="3" presStyleCnt="4"/>
      <dgm:spPr/>
    </dgm:pt>
    <dgm:pt modelId="{C356E28E-4225-4C0A-BE98-BD6B172B817B}" type="pres">
      <dgm:prSet presAssocID="{78B335A6-C99E-460F-9275-5542C681F2F8}" presName="connectorText" presStyleLbl="sibTrans2D1" presStyleIdx="3" presStyleCnt="4"/>
      <dgm:spPr/>
    </dgm:pt>
    <dgm:pt modelId="{103635F6-CFB1-46BF-A233-00AD5D2F6EC7}" type="pres">
      <dgm:prSet presAssocID="{935BBAF5-D5C7-447E-A146-EAA849AC4E8D}" presName="node" presStyleLbl="node1" presStyleIdx="4" presStyleCnt="5">
        <dgm:presLayoutVars>
          <dgm:bulletEnabled val="1"/>
        </dgm:presLayoutVars>
      </dgm:prSet>
      <dgm:spPr/>
    </dgm:pt>
  </dgm:ptLst>
  <dgm:cxnLst>
    <dgm:cxn modelId="{9C451009-D46B-4986-8F74-4A0DB0FF671A}" type="presOf" srcId="{935BBAF5-D5C7-447E-A146-EAA849AC4E8D}" destId="{103635F6-CFB1-46BF-A233-00AD5D2F6EC7}" srcOrd="0" destOrd="0" presId="urn:microsoft.com/office/officeart/2005/8/layout/process2"/>
    <dgm:cxn modelId="{B49EA81D-A68A-46F6-972D-34C9632E04FD}" type="presOf" srcId="{90E6CF7B-BA19-4366-A96F-709DD3E45274}" destId="{CC2477B0-34F2-4756-88B5-6D3AFA801FA2}" srcOrd="0" destOrd="0" presId="urn:microsoft.com/office/officeart/2005/8/layout/process2"/>
    <dgm:cxn modelId="{244F8E2F-0021-4A04-93A2-F5BA13CAC315}" type="presOf" srcId="{1250D24A-94C2-4873-B2BB-E90DEE1743BC}" destId="{15127D46-2B82-4AEF-BEF0-DF01839F35E7}" srcOrd="1" destOrd="0" presId="urn:microsoft.com/office/officeart/2005/8/layout/process2"/>
    <dgm:cxn modelId="{1EA56F31-C42E-4F49-A163-4B7EAC68AB69}" srcId="{6C62D3F0-1251-49D1-AD6C-4B6AB9DE2287}" destId="{F7CC7688-A62E-471A-B4C6-696CEB614B95}" srcOrd="2" destOrd="0" parTransId="{94F7AF33-0281-44EA-851C-59E67BCD63EE}" sibTransId="{90E6CF7B-BA19-4366-A96F-709DD3E45274}"/>
    <dgm:cxn modelId="{342BE35C-358F-46B3-B8CA-0A4323EF1855}" type="presOf" srcId="{90E6CF7B-BA19-4366-A96F-709DD3E45274}" destId="{52865400-C7D1-49FE-BBF4-B31798EF2540}" srcOrd="1" destOrd="0" presId="urn:microsoft.com/office/officeart/2005/8/layout/process2"/>
    <dgm:cxn modelId="{252B2E68-C60B-4FF6-907E-4D6E1769BC48}" type="presOf" srcId="{F7CC7688-A62E-471A-B4C6-696CEB614B95}" destId="{D688CADC-0F66-49B0-B152-34D0A53D08E1}" srcOrd="0" destOrd="0" presId="urn:microsoft.com/office/officeart/2005/8/layout/process2"/>
    <dgm:cxn modelId="{3C33046A-1409-49EA-B9EB-E105DB45C361}" type="presOf" srcId="{032F0DDD-AC06-44B4-9587-1D3C553F9316}" destId="{C9CC4E72-3C69-4FEA-BE70-2B673501211F}" srcOrd="0" destOrd="0" presId="urn:microsoft.com/office/officeart/2005/8/layout/process2"/>
    <dgm:cxn modelId="{213D906E-EDE7-4669-B4F1-1DF590396D02}" srcId="{6C62D3F0-1251-49D1-AD6C-4B6AB9DE2287}" destId="{935BBAF5-D5C7-447E-A146-EAA849AC4E8D}" srcOrd="4" destOrd="0" parTransId="{10A89664-35C5-4456-A979-0D4DA706E4BD}" sibTransId="{627B0A96-A417-42CC-A114-1EB783B22922}"/>
    <dgm:cxn modelId="{30864D5A-361E-4A05-B393-11916CEBBF8D}" srcId="{6C62D3F0-1251-49D1-AD6C-4B6AB9DE2287}" destId="{B04A91C9-10A7-4608-A1FC-1E19369336A7}" srcOrd="1" destOrd="0" parTransId="{1FE2DFCB-D582-4599-9FC1-19ECE590825C}" sibTransId="{37932C25-B1B5-4FC8-8EDB-B3A31CCC62EC}"/>
    <dgm:cxn modelId="{67F7C67F-28E9-45B1-AE47-9F6DD78F6811}" srcId="{6C62D3F0-1251-49D1-AD6C-4B6AB9DE2287}" destId="{032F0DDD-AC06-44B4-9587-1D3C553F9316}" srcOrd="3" destOrd="0" parTransId="{0E3D9DD4-E581-4107-92BE-5A48CCE69412}" sibTransId="{78B335A6-C99E-460F-9275-5542C681F2F8}"/>
    <dgm:cxn modelId="{8DBD2484-D569-45E5-91CA-38F375F544A9}" type="presOf" srcId="{78B335A6-C99E-460F-9275-5542C681F2F8}" destId="{5C159BED-5463-46B8-A766-5508F85BD64E}" srcOrd="0" destOrd="0" presId="urn:microsoft.com/office/officeart/2005/8/layout/process2"/>
    <dgm:cxn modelId="{5B8C22A9-9360-4119-8567-D7DDD65A7C73}" type="presOf" srcId="{78B335A6-C99E-460F-9275-5542C681F2F8}" destId="{C356E28E-4225-4C0A-BE98-BD6B172B817B}" srcOrd="1" destOrd="0" presId="urn:microsoft.com/office/officeart/2005/8/layout/process2"/>
    <dgm:cxn modelId="{E11CECBA-CA48-4E9F-A110-B752FB60A440}" type="presOf" srcId="{B04A91C9-10A7-4608-A1FC-1E19369336A7}" destId="{4E295C1B-2A98-485F-8CD8-B2252A6965DC}" srcOrd="0" destOrd="0" presId="urn:microsoft.com/office/officeart/2005/8/layout/process2"/>
    <dgm:cxn modelId="{16D2F4BA-CBDA-42F5-855B-B329F280B712}" srcId="{6C62D3F0-1251-49D1-AD6C-4B6AB9DE2287}" destId="{A3BE40BC-FDF3-4285-BFAB-FDF26F5DB5C9}" srcOrd="0" destOrd="0" parTransId="{B8823C41-EC0B-4F47-B1C2-687550B5569F}" sibTransId="{1250D24A-94C2-4873-B2BB-E90DEE1743BC}"/>
    <dgm:cxn modelId="{8C7BFABB-87A7-49A4-AF9F-5176483825C9}" type="presOf" srcId="{6C62D3F0-1251-49D1-AD6C-4B6AB9DE2287}" destId="{9A867589-354F-4AC4-8C2A-CE1DC30F0401}" srcOrd="0" destOrd="0" presId="urn:microsoft.com/office/officeart/2005/8/layout/process2"/>
    <dgm:cxn modelId="{F75A2CDC-8C68-4279-8F17-F5C639D78CE9}" type="presOf" srcId="{37932C25-B1B5-4FC8-8EDB-B3A31CCC62EC}" destId="{FB3D4312-031C-46F5-A0A7-E065E0729C9F}" srcOrd="1" destOrd="0" presId="urn:microsoft.com/office/officeart/2005/8/layout/process2"/>
    <dgm:cxn modelId="{B365E1DC-B4C5-49F9-99D2-5EB4C66B74AA}" type="presOf" srcId="{A3BE40BC-FDF3-4285-BFAB-FDF26F5DB5C9}" destId="{69A01E5B-CAB4-42C1-ACB6-E16157241380}" srcOrd="0" destOrd="0" presId="urn:microsoft.com/office/officeart/2005/8/layout/process2"/>
    <dgm:cxn modelId="{848715E7-1597-47B3-BB67-6F557E1BEDC6}" type="presOf" srcId="{1250D24A-94C2-4873-B2BB-E90DEE1743BC}" destId="{78002FB9-B1D7-46FB-ABEF-C943760EBEAF}" srcOrd="0" destOrd="0" presId="urn:microsoft.com/office/officeart/2005/8/layout/process2"/>
    <dgm:cxn modelId="{5A1E35F0-1E35-43A4-9FBA-2DE3A2643544}" type="presOf" srcId="{37932C25-B1B5-4FC8-8EDB-B3A31CCC62EC}" destId="{340BFD1F-6A14-400A-BE68-21D6F57C35BC}" srcOrd="0" destOrd="0" presId="urn:microsoft.com/office/officeart/2005/8/layout/process2"/>
    <dgm:cxn modelId="{7E2FF0D8-8040-43B8-8B60-7F767C543BA7}" type="presParOf" srcId="{9A867589-354F-4AC4-8C2A-CE1DC30F0401}" destId="{69A01E5B-CAB4-42C1-ACB6-E16157241380}" srcOrd="0" destOrd="0" presId="urn:microsoft.com/office/officeart/2005/8/layout/process2"/>
    <dgm:cxn modelId="{8A05B29B-FBD0-4B59-B51B-FB1D69831D59}" type="presParOf" srcId="{9A867589-354F-4AC4-8C2A-CE1DC30F0401}" destId="{78002FB9-B1D7-46FB-ABEF-C943760EBEAF}" srcOrd="1" destOrd="0" presId="urn:microsoft.com/office/officeart/2005/8/layout/process2"/>
    <dgm:cxn modelId="{EACE9F87-92EA-4997-B12A-A1ABE9369A6A}" type="presParOf" srcId="{78002FB9-B1D7-46FB-ABEF-C943760EBEAF}" destId="{15127D46-2B82-4AEF-BEF0-DF01839F35E7}" srcOrd="0" destOrd="0" presId="urn:microsoft.com/office/officeart/2005/8/layout/process2"/>
    <dgm:cxn modelId="{68F6630E-A85B-46B0-8260-AF7560ACD5FA}" type="presParOf" srcId="{9A867589-354F-4AC4-8C2A-CE1DC30F0401}" destId="{4E295C1B-2A98-485F-8CD8-B2252A6965DC}" srcOrd="2" destOrd="0" presId="urn:microsoft.com/office/officeart/2005/8/layout/process2"/>
    <dgm:cxn modelId="{1A4E280C-D5C1-4FD1-855E-3D019EA8B4B2}" type="presParOf" srcId="{9A867589-354F-4AC4-8C2A-CE1DC30F0401}" destId="{340BFD1F-6A14-400A-BE68-21D6F57C35BC}" srcOrd="3" destOrd="0" presId="urn:microsoft.com/office/officeart/2005/8/layout/process2"/>
    <dgm:cxn modelId="{D4EA6AAF-B754-460E-9FF3-11AD92B42165}" type="presParOf" srcId="{340BFD1F-6A14-400A-BE68-21D6F57C35BC}" destId="{FB3D4312-031C-46F5-A0A7-E065E0729C9F}" srcOrd="0" destOrd="0" presId="urn:microsoft.com/office/officeart/2005/8/layout/process2"/>
    <dgm:cxn modelId="{A4896257-FDDE-405A-98D7-BC71AF9364A3}" type="presParOf" srcId="{9A867589-354F-4AC4-8C2A-CE1DC30F0401}" destId="{D688CADC-0F66-49B0-B152-34D0A53D08E1}" srcOrd="4" destOrd="0" presId="urn:microsoft.com/office/officeart/2005/8/layout/process2"/>
    <dgm:cxn modelId="{C8F90485-F6E9-4CE9-A16D-DB069503B03D}" type="presParOf" srcId="{9A867589-354F-4AC4-8C2A-CE1DC30F0401}" destId="{CC2477B0-34F2-4756-88B5-6D3AFA801FA2}" srcOrd="5" destOrd="0" presId="urn:microsoft.com/office/officeart/2005/8/layout/process2"/>
    <dgm:cxn modelId="{2CA144AF-D696-4998-A97F-AA2F5F8ED3DE}" type="presParOf" srcId="{CC2477B0-34F2-4756-88B5-6D3AFA801FA2}" destId="{52865400-C7D1-49FE-BBF4-B31798EF2540}" srcOrd="0" destOrd="0" presId="urn:microsoft.com/office/officeart/2005/8/layout/process2"/>
    <dgm:cxn modelId="{15C236CA-8BF3-4127-B1BE-467839B45554}" type="presParOf" srcId="{9A867589-354F-4AC4-8C2A-CE1DC30F0401}" destId="{C9CC4E72-3C69-4FEA-BE70-2B673501211F}" srcOrd="6" destOrd="0" presId="urn:microsoft.com/office/officeart/2005/8/layout/process2"/>
    <dgm:cxn modelId="{69A7BA97-92FD-42C4-8B53-F9DC0606B5C4}" type="presParOf" srcId="{9A867589-354F-4AC4-8C2A-CE1DC30F0401}" destId="{5C159BED-5463-46B8-A766-5508F85BD64E}" srcOrd="7" destOrd="0" presId="urn:microsoft.com/office/officeart/2005/8/layout/process2"/>
    <dgm:cxn modelId="{FB2CBF06-2C43-4FC7-AA0F-F350966FBD5C}" type="presParOf" srcId="{5C159BED-5463-46B8-A766-5508F85BD64E}" destId="{C356E28E-4225-4C0A-BE98-BD6B172B817B}" srcOrd="0" destOrd="0" presId="urn:microsoft.com/office/officeart/2005/8/layout/process2"/>
    <dgm:cxn modelId="{306FA4E5-41C2-49EA-8CFB-5D1BDBD8A987}" type="presParOf" srcId="{9A867589-354F-4AC4-8C2A-CE1DC30F0401}" destId="{103635F6-CFB1-46BF-A233-00AD5D2F6EC7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C62D3F0-1251-49D1-AD6C-4B6AB9DE2287}" type="doc">
      <dgm:prSet loTypeId="urn:microsoft.com/office/officeart/2005/8/layout/process2" loCatId="process" qsTypeId="urn:microsoft.com/office/officeart/2005/8/quickstyle/3d5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3BE40BC-FDF3-4285-BFAB-FDF26F5DB5C9}">
      <dgm:prSet phldrT="[Text]"/>
      <dgm:spPr/>
      <dgm:t>
        <a:bodyPr/>
        <a:lstStyle/>
        <a:p>
          <a:pPr algn="ctr"/>
          <a:r>
            <a:rPr lang="fa-IR" dirty="0">
              <a:cs typeface="B Homa" panose="00000400000000000000" pitchFamily="2" charset="-78"/>
            </a:rPr>
            <a:t>طرح مسئله</a:t>
          </a:r>
          <a:endParaRPr lang="en-US" dirty="0"/>
        </a:p>
      </dgm:t>
    </dgm:pt>
    <dgm:pt modelId="{B8823C41-EC0B-4F47-B1C2-687550B5569F}" type="parTrans" cxnId="{16D2F4BA-CBDA-42F5-855B-B329F280B712}">
      <dgm:prSet/>
      <dgm:spPr/>
      <dgm:t>
        <a:bodyPr/>
        <a:lstStyle/>
        <a:p>
          <a:endParaRPr lang="en-US"/>
        </a:p>
      </dgm:t>
    </dgm:pt>
    <dgm:pt modelId="{1250D24A-94C2-4873-B2BB-E90DEE1743BC}" type="sibTrans" cxnId="{16D2F4BA-CBDA-42F5-855B-B329F280B712}">
      <dgm:prSet/>
      <dgm:spPr/>
      <dgm:t>
        <a:bodyPr/>
        <a:lstStyle/>
        <a:p>
          <a:endParaRPr lang="en-US"/>
        </a:p>
      </dgm:t>
    </dgm:pt>
    <dgm:pt modelId="{B04A91C9-10A7-4608-A1FC-1E19369336A7}">
      <dgm:prSet phldrT="[Text]"/>
      <dgm:spPr>
        <a:solidFill>
          <a:srgbClr val="00A400"/>
        </a:solidFill>
      </dgm:spPr>
      <dgm:t>
        <a:bodyPr/>
        <a:lstStyle/>
        <a:p>
          <a:pPr algn="ctr"/>
          <a:r>
            <a:rPr lang="fa-IR" dirty="0">
              <a:cs typeface="B Homa" panose="00000400000000000000" pitchFamily="2" charset="-78"/>
            </a:rPr>
            <a:t>معرفی موضوع</a:t>
          </a:r>
          <a:endParaRPr lang="en-US" dirty="0"/>
        </a:p>
      </dgm:t>
    </dgm:pt>
    <dgm:pt modelId="{1FE2DFCB-D582-4599-9FC1-19ECE590825C}" type="parTrans" cxnId="{30864D5A-361E-4A05-B393-11916CEBBF8D}">
      <dgm:prSet/>
      <dgm:spPr/>
      <dgm:t>
        <a:bodyPr/>
        <a:lstStyle/>
        <a:p>
          <a:endParaRPr lang="en-US"/>
        </a:p>
      </dgm:t>
    </dgm:pt>
    <dgm:pt modelId="{37932C25-B1B5-4FC8-8EDB-B3A31CCC62EC}" type="sibTrans" cxnId="{30864D5A-361E-4A05-B393-11916CEBBF8D}">
      <dgm:prSet/>
      <dgm:spPr/>
      <dgm:t>
        <a:bodyPr/>
        <a:lstStyle/>
        <a:p>
          <a:endParaRPr lang="en-US"/>
        </a:p>
      </dgm:t>
    </dgm:pt>
    <dgm:pt modelId="{F7CC7688-A62E-471A-B4C6-696CEB614B95}">
      <dgm:prSet phldrT="[Text]"/>
      <dgm:spPr/>
      <dgm:t>
        <a:bodyPr/>
        <a:lstStyle/>
        <a:p>
          <a:pPr algn="ctr"/>
          <a:r>
            <a:rPr lang="fa-IR" dirty="0">
              <a:cs typeface="B Homa" panose="00000400000000000000" pitchFamily="2" charset="-78"/>
            </a:rPr>
            <a:t>کارهای انجام شده</a:t>
          </a:r>
          <a:endParaRPr lang="en-US" dirty="0"/>
        </a:p>
      </dgm:t>
    </dgm:pt>
    <dgm:pt modelId="{94F7AF33-0281-44EA-851C-59E67BCD63EE}" type="parTrans" cxnId="{1EA56F31-C42E-4F49-A163-4B7EAC68AB69}">
      <dgm:prSet/>
      <dgm:spPr/>
      <dgm:t>
        <a:bodyPr/>
        <a:lstStyle/>
        <a:p>
          <a:endParaRPr lang="en-US"/>
        </a:p>
      </dgm:t>
    </dgm:pt>
    <dgm:pt modelId="{90E6CF7B-BA19-4366-A96F-709DD3E45274}" type="sibTrans" cxnId="{1EA56F31-C42E-4F49-A163-4B7EAC68AB69}">
      <dgm:prSet/>
      <dgm:spPr/>
      <dgm:t>
        <a:bodyPr/>
        <a:lstStyle/>
        <a:p>
          <a:endParaRPr lang="en-US"/>
        </a:p>
      </dgm:t>
    </dgm:pt>
    <dgm:pt modelId="{032F0DDD-AC06-44B4-9587-1D3C553F9316}">
      <dgm:prSet phldrT="[Text]"/>
      <dgm:spPr/>
      <dgm:t>
        <a:bodyPr/>
        <a:lstStyle/>
        <a:p>
          <a:pPr algn="ctr"/>
          <a:r>
            <a:rPr lang="fa-IR" dirty="0">
              <a:cs typeface="B Homa" panose="00000400000000000000" pitchFamily="2" charset="-78"/>
            </a:rPr>
            <a:t>هدف پروژه</a:t>
          </a:r>
          <a:endParaRPr lang="en-US" dirty="0"/>
        </a:p>
      </dgm:t>
    </dgm:pt>
    <dgm:pt modelId="{0E3D9DD4-E581-4107-92BE-5A48CCE69412}" type="parTrans" cxnId="{67F7C67F-28E9-45B1-AE47-9F6DD78F6811}">
      <dgm:prSet/>
      <dgm:spPr/>
      <dgm:t>
        <a:bodyPr/>
        <a:lstStyle/>
        <a:p>
          <a:endParaRPr lang="en-US"/>
        </a:p>
      </dgm:t>
    </dgm:pt>
    <dgm:pt modelId="{78B335A6-C99E-460F-9275-5542C681F2F8}" type="sibTrans" cxnId="{67F7C67F-28E9-45B1-AE47-9F6DD78F6811}">
      <dgm:prSet/>
      <dgm:spPr/>
      <dgm:t>
        <a:bodyPr/>
        <a:lstStyle/>
        <a:p>
          <a:endParaRPr lang="en-US"/>
        </a:p>
      </dgm:t>
    </dgm:pt>
    <dgm:pt modelId="{935BBAF5-D5C7-447E-A146-EAA849AC4E8D}">
      <dgm:prSet phldrT="[Text]"/>
      <dgm:spPr/>
      <dgm:t>
        <a:bodyPr/>
        <a:lstStyle/>
        <a:p>
          <a:pPr algn="ctr"/>
          <a:r>
            <a:rPr lang="fa-IR">
              <a:cs typeface="B Homa" panose="00000400000000000000" pitchFamily="2" charset="-78"/>
            </a:rPr>
            <a:t>جمع بندی و پیشنهادات</a:t>
          </a:r>
          <a:endParaRPr lang="en-US" dirty="0"/>
        </a:p>
      </dgm:t>
    </dgm:pt>
    <dgm:pt modelId="{10A89664-35C5-4456-A979-0D4DA706E4BD}" type="parTrans" cxnId="{213D906E-EDE7-4669-B4F1-1DF590396D02}">
      <dgm:prSet/>
      <dgm:spPr/>
      <dgm:t>
        <a:bodyPr/>
        <a:lstStyle/>
        <a:p>
          <a:endParaRPr lang="en-US"/>
        </a:p>
      </dgm:t>
    </dgm:pt>
    <dgm:pt modelId="{627B0A96-A417-42CC-A114-1EB783B22922}" type="sibTrans" cxnId="{213D906E-EDE7-4669-B4F1-1DF590396D02}">
      <dgm:prSet/>
      <dgm:spPr/>
      <dgm:t>
        <a:bodyPr/>
        <a:lstStyle/>
        <a:p>
          <a:endParaRPr lang="en-US"/>
        </a:p>
      </dgm:t>
    </dgm:pt>
    <dgm:pt modelId="{9A867589-354F-4AC4-8C2A-CE1DC30F0401}" type="pres">
      <dgm:prSet presAssocID="{6C62D3F0-1251-49D1-AD6C-4B6AB9DE2287}" presName="linearFlow" presStyleCnt="0">
        <dgm:presLayoutVars>
          <dgm:resizeHandles val="exact"/>
        </dgm:presLayoutVars>
      </dgm:prSet>
      <dgm:spPr/>
    </dgm:pt>
    <dgm:pt modelId="{69A01E5B-CAB4-42C1-ACB6-E16157241380}" type="pres">
      <dgm:prSet presAssocID="{A3BE40BC-FDF3-4285-BFAB-FDF26F5DB5C9}" presName="node" presStyleLbl="node1" presStyleIdx="0" presStyleCnt="5">
        <dgm:presLayoutVars>
          <dgm:bulletEnabled val="1"/>
        </dgm:presLayoutVars>
      </dgm:prSet>
      <dgm:spPr/>
    </dgm:pt>
    <dgm:pt modelId="{78002FB9-B1D7-46FB-ABEF-C943760EBEAF}" type="pres">
      <dgm:prSet presAssocID="{1250D24A-94C2-4873-B2BB-E90DEE1743BC}" presName="sibTrans" presStyleLbl="sibTrans2D1" presStyleIdx="0" presStyleCnt="4"/>
      <dgm:spPr/>
    </dgm:pt>
    <dgm:pt modelId="{15127D46-2B82-4AEF-BEF0-DF01839F35E7}" type="pres">
      <dgm:prSet presAssocID="{1250D24A-94C2-4873-B2BB-E90DEE1743BC}" presName="connectorText" presStyleLbl="sibTrans2D1" presStyleIdx="0" presStyleCnt="4"/>
      <dgm:spPr/>
    </dgm:pt>
    <dgm:pt modelId="{4E295C1B-2A98-485F-8CD8-B2252A6965DC}" type="pres">
      <dgm:prSet presAssocID="{B04A91C9-10A7-4608-A1FC-1E19369336A7}" presName="node" presStyleLbl="node1" presStyleIdx="1" presStyleCnt="5">
        <dgm:presLayoutVars>
          <dgm:bulletEnabled val="1"/>
        </dgm:presLayoutVars>
      </dgm:prSet>
      <dgm:spPr/>
    </dgm:pt>
    <dgm:pt modelId="{340BFD1F-6A14-400A-BE68-21D6F57C35BC}" type="pres">
      <dgm:prSet presAssocID="{37932C25-B1B5-4FC8-8EDB-B3A31CCC62EC}" presName="sibTrans" presStyleLbl="sibTrans2D1" presStyleIdx="1" presStyleCnt="4"/>
      <dgm:spPr/>
    </dgm:pt>
    <dgm:pt modelId="{FB3D4312-031C-46F5-A0A7-E065E0729C9F}" type="pres">
      <dgm:prSet presAssocID="{37932C25-B1B5-4FC8-8EDB-B3A31CCC62EC}" presName="connectorText" presStyleLbl="sibTrans2D1" presStyleIdx="1" presStyleCnt="4"/>
      <dgm:spPr/>
    </dgm:pt>
    <dgm:pt modelId="{D688CADC-0F66-49B0-B152-34D0A53D08E1}" type="pres">
      <dgm:prSet presAssocID="{F7CC7688-A62E-471A-B4C6-696CEB614B95}" presName="node" presStyleLbl="node1" presStyleIdx="2" presStyleCnt="5">
        <dgm:presLayoutVars>
          <dgm:bulletEnabled val="1"/>
        </dgm:presLayoutVars>
      </dgm:prSet>
      <dgm:spPr/>
    </dgm:pt>
    <dgm:pt modelId="{CC2477B0-34F2-4756-88B5-6D3AFA801FA2}" type="pres">
      <dgm:prSet presAssocID="{90E6CF7B-BA19-4366-A96F-709DD3E45274}" presName="sibTrans" presStyleLbl="sibTrans2D1" presStyleIdx="2" presStyleCnt="4"/>
      <dgm:spPr/>
    </dgm:pt>
    <dgm:pt modelId="{52865400-C7D1-49FE-BBF4-B31798EF2540}" type="pres">
      <dgm:prSet presAssocID="{90E6CF7B-BA19-4366-A96F-709DD3E45274}" presName="connectorText" presStyleLbl="sibTrans2D1" presStyleIdx="2" presStyleCnt="4"/>
      <dgm:spPr/>
    </dgm:pt>
    <dgm:pt modelId="{C9CC4E72-3C69-4FEA-BE70-2B673501211F}" type="pres">
      <dgm:prSet presAssocID="{032F0DDD-AC06-44B4-9587-1D3C553F9316}" presName="node" presStyleLbl="node1" presStyleIdx="3" presStyleCnt="5">
        <dgm:presLayoutVars>
          <dgm:bulletEnabled val="1"/>
        </dgm:presLayoutVars>
      </dgm:prSet>
      <dgm:spPr/>
    </dgm:pt>
    <dgm:pt modelId="{5C159BED-5463-46B8-A766-5508F85BD64E}" type="pres">
      <dgm:prSet presAssocID="{78B335A6-C99E-460F-9275-5542C681F2F8}" presName="sibTrans" presStyleLbl="sibTrans2D1" presStyleIdx="3" presStyleCnt="4"/>
      <dgm:spPr/>
    </dgm:pt>
    <dgm:pt modelId="{C356E28E-4225-4C0A-BE98-BD6B172B817B}" type="pres">
      <dgm:prSet presAssocID="{78B335A6-C99E-460F-9275-5542C681F2F8}" presName="connectorText" presStyleLbl="sibTrans2D1" presStyleIdx="3" presStyleCnt="4"/>
      <dgm:spPr/>
    </dgm:pt>
    <dgm:pt modelId="{103635F6-CFB1-46BF-A233-00AD5D2F6EC7}" type="pres">
      <dgm:prSet presAssocID="{935BBAF5-D5C7-447E-A146-EAA849AC4E8D}" presName="node" presStyleLbl="node1" presStyleIdx="4" presStyleCnt="5">
        <dgm:presLayoutVars>
          <dgm:bulletEnabled val="1"/>
        </dgm:presLayoutVars>
      </dgm:prSet>
      <dgm:spPr/>
    </dgm:pt>
  </dgm:ptLst>
  <dgm:cxnLst>
    <dgm:cxn modelId="{EE167212-B9C6-4DBA-969C-ECC41B78D54C}" type="presOf" srcId="{F7CC7688-A62E-471A-B4C6-696CEB614B95}" destId="{D688CADC-0F66-49B0-B152-34D0A53D08E1}" srcOrd="0" destOrd="0" presId="urn:microsoft.com/office/officeart/2005/8/layout/process2"/>
    <dgm:cxn modelId="{1EA56F31-C42E-4F49-A163-4B7EAC68AB69}" srcId="{6C62D3F0-1251-49D1-AD6C-4B6AB9DE2287}" destId="{F7CC7688-A62E-471A-B4C6-696CEB614B95}" srcOrd="2" destOrd="0" parTransId="{94F7AF33-0281-44EA-851C-59E67BCD63EE}" sibTransId="{90E6CF7B-BA19-4366-A96F-709DD3E45274}"/>
    <dgm:cxn modelId="{1F4A9F35-C248-447A-B90E-08ADA5979654}" type="presOf" srcId="{032F0DDD-AC06-44B4-9587-1D3C553F9316}" destId="{C9CC4E72-3C69-4FEA-BE70-2B673501211F}" srcOrd="0" destOrd="0" presId="urn:microsoft.com/office/officeart/2005/8/layout/process2"/>
    <dgm:cxn modelId="{7F616B69-1ABE-476D-B8FF-FE74812A4A9E}" type="presOf" srcId="{6C62D3F0-1251-49D1-AD6C-4B6AB9DE2287}" destId="{9A867589-354F-4AC4-8C2A-CE1DC30F0401}" srcOrd="0" destOrd="0" presId="urn:microsoft.com/office/officeart/2005/8/layout/process2"/>
    <dgm:cxn modelId="{213D906E-EDE7-4669-B4F1-1DF590396D02}" srcId="{6C62D3F0-1251-49D1-AD6C-4B6AB9DE2287}" destId="{935BBAF5-D5C7-447E-A146-EAA849AC4E8D}" srcOrd="4" destOrd="0" parTransId="{10A89664-35C5-4456-A979-0D4DA706E4BD}" sibTransId="{627B0A96-A417-42CC-A114-1EB783B22922}"/>
    <dgm:cxn modelId="{BB2BC352-AB23-4948-8390-20D3CDBCBCC6}" type="presOf" srcId="{935BBAF5-D5C7-447E-A146-EAA849AC4E8D}" destId="{103635F6-CFB1-46BF-A233-00AD5D2F6EC7}" srcOrd="0" destOrd="0" presId="urn:microsoft.com/office/officeart/2005/8/layout/process2"/>
    <dgm:cxn modelId="{1F5AAE54-3C52-4164-8011-B4867602AFE0}" type="presOf" srcId="{A3BE40BC-FDF3-4285-BFAB-FDF26F5DB5C9}" destId="{69A01E5B-CAB4-42C1-ACB6-E16157241380}" srcOrd="0" destOrd="0" presId="urn:microsoft.com/office/officeart/2005/8/layout/process2"/>
    <dgm:cxn modelId="{2657A958-9BEB-454A-8798-5743D1526E2C}" type="presOf" srcId="{1250D24A-94C2-4873-B2BB-E90DEE1743BC}" destId="{78002FB9-B1D7-46FB-ABEF-C943760EBEAF}" srcOrd="0" destOrd="0" presId="urn:microsoft.com/office/officeart/2005/8/layout/process2"/>
    <dgm:cxn modelId="{30864D5A-361E-4A05-B393-11916CEBBF8D}" srcId="{6C62D3F0-1251-49D1-AD6C-4B6AB9DE2287}" destId="{B04A91C9-10A7-4608-A1FC-1E19369336A7}" srcOrd="1" destOrd="0" parTransId="{1FE2DFCB-D582-4599-9FC1-19ECE590825C}" sibTransId="{37932C25-B1B5-4FC8-8EDB-B3A31CCC62EC}"/>
    <dgm:cxn modelId="{67F7C67F-28E9-45B1-AE47-9F6DD78F6811}" srcId="{6C62D3F0-1251-49D1-AD6C-4B6AB9DE2287}" destId="{032F0DDD-AC06-44B4-9587-1D3C553F9316}" srcOrd="3" destOrd="0" parTransId="{0E3D9DD4-E581-4107-92BE-5A48CCE69412}" sibTransId="{78B335A6-C99E-460F-9275-5542C681F2F8}"/>
    <dgm:cxn modelId="{ECBE948B-DA11-4DAC-A82A-B1E52D0454B0}" type="presOf" srcId="{37932C25-B1B5-4FC8-8EDB-B3A31CCC62EC}" destId="{340BFD1F-6A14-400A-BE68-21D6F57C35BC}" srcOrd="0" destOrd="0" presId="urn:microsoft.com/office/officeart/2005/8/layout/process2"/>
    <dgm:cxn modelId="{1A067491-A5A1-42B9-ADBE-DA668B907471}" type="presOf" srcId="{78B335A6-C99E-460F-9275-5542C681F2F8}" destId="{C356E28E-4225-4C0A-BE98-BD6B172B817B}" srcOrd="1" destOrd="0" presId="urn:microsoft.com/office/officeart/2005/8/layout/process2"/>
    <dgm:cxn modelId="{77F4AC96-0017-4EE2-B4D7-CB7E68CF6828}" type="presOf" srcId="{78B335A6-C99E-460F-9275-5542C681F2F8}" destId="{5C159BED-5463-46B8-A766-5508F85BD64E}" srcOrd="0" destOrd="0" presId="urn:microsoft.com/office/officeart/2005/8/layout/process2"/>
    <dgm:cxn modelId="{23A19E9C-127C-482E-B10F-148588BEEE92}" type="presOf" srcId="{1250D24A-94C2-4873-B2BB-E90DEE1743BC}" destId="{15127D46-2B82-4AEF-BEF0-DF01839F35E7}" srcOrd="1" destOrd="0" presId="urn:microsoft.com/office/officeart/2005/8/layout/process2"/>
    <dgm:cxn modelId="{F0C4B8AE-E49B-4B69-8BF6-E8E238BB9B25}" type="presOf" srcId="{90E6CF7B-BA19-4366-A96F-709DD3E45274}" destId="{52865400-C7D1-49FE-BBF4-B31798EF2540}" srcOrd="1" destOrd="0" presId="urn:microsoft.com/office/officeart/2005/8/layout/process2"/>
    <dgm:cxn modelId="{16D2F4BA-CBDA-42F5-855B-B329F280B712}" srcId="{6C62D3F0-1251-49D1-AD6C-4B6AB9DE2287}" destId="{A3BE40BC-FDF3-4285-BFAB-FDF26F5DB5C9}" srcOrd="0" destOrd="0" parTransId="{B8823C41-EC0B-4F47-B1C2-687550B5569F}" sibTransId="{1250D24A-94C2-4873-B2BB-E90DEE1743BC}"/>
    <dgm:cxn modelId="{68E6DAC2-CBD7-4770-9B9E-BC6F4B1BA616}" type="presOf" srcId="{37932C25-B1B5-4FC8-8EDB-B3A31CCC62EC}" destId="{FB3D4312-031C-46F5-A0A7-E065E0729C9F}" srcOrd="1" destOrd="0" presId="urn:microsoft.com/office/officeart/2005/8/layout/process2"/>
    <dgm:cxn modelId="{546212D0-65D5-4490-8ADB-EB6E084D4100}" type="presOf" srcId="{90E6CF7B-BA19-4366-A96F-709DD3E45274}" destId="{CC2477B0-34F2-4756-88B5-6D3AFA801FA2}" srcOrd="0" destOrd="0" presId="urn:microsoft.com/office/officeart/2005/8/layout/process2"/>
    <dgm:cxn modelId="{304153D2-03B6-441A-B3BC-1AF3FE9A8A18}" type="presOf" srcId="{B04A91C9-10A7-4608-A1FC-1E19369336A7}" destId="{4E295C1B-2A98-485F-8CD8-B2252A6965DC}" srcOrd="0" destOrd="0" presId="urn:microsoft.com/office/officeart/2005/8/layout/process2"/>
    <dgm:cxn modelId="{CFD25FFD-6D60-459E-B0B7-3CBAF483B47A}" type="presParOf" srcId="{9A867589-354F-4AC4-8C2A-CE1DC30F0401}" destId="{69A01E5B-CAB4-42C1-ACB6-E16157241380}" srcOrd="0" destOrd="0" presId="urn:microsoft.com/office/officeart/2005/8/layout/process2"/>
    <dgm:cxn modelId="{38939194-C90F-46E8-B92E-E8A04A7B3E77}" type="presParOf" srcId="{9A867589-354F-4AC4-8C2A-CE1DC30F0401}" destId="{78002FB9-B1D7-46FB-ABEF-C943760EBEAF}" srcOrd="1" destOrd="0" presId="urn:microsoft.com/office/officeart/2005/8/layout/process2"/>
    <dgm:cxn modelId="{774F0444-88D3-458E-807D-A002E74D8977}" type="presParOf" srcId="{78002FB9-B1D7-46FB-ABEF-C943760EBEAF}" destId="{15127D46-2B82-4AEF-BEF0-DF01839F35E7}" srcOrd="0" destOrd="0" presId="urn:microsoft.com/office/officeart/2005/8/layout/process2"/>
    <dgm:cxn modelId="{AC0C9278-9C05-4FE9-9CE8-3E8F2DA983B1}" type="presParOf" srcId="{9A867589-354F-4AC4-8C2A-CE1DC30F0401}" destId="{4E295C1B-2A98-485F-8CD8-B2252A6965DC}" srcOrd="2" destOrd="0" presId="urn:microsoft.com/office/officeart/2005/8/layout/process2"/>
    <dgm:cxn modelId="{1C8ACE6C-2129-442C-A18A-6545DABEE842}" type="presParOf" srcId="{9A867589-354F-4AC4-8C2A-CE1DC30F0401}" destId="{340BFD1F-6A14-400A-BE68-21D6F57C35BC}" srcOrd="3" destOrd="0" presId="urn:microsoft.com/office/officeart/2005/8/layout/process2"/>
    <dgm:cxn modelId="{FD7B033A-E70A-49AE-B0F2-41C8AF5104D2}" type="presParOf" srcId="{340BFD1F-6A14-400A-BE68-21D6F57C35BC}" destId="{FB3D4312-031C-46F5-A0A7-E065E0729C9F}" srcOrd="0" destOrd="0" presId="urn:microsoft.com/office/officeart/2005/8/layout/process2"/>
    <dgm:cxn modelId="{7D5E6DB8-7F5D-44A7-ADE0-A85DA706327B}" type="presParOf" srcId="{9A867589-354F-4AC4-8C2A-CE1DC30F0401}" destId="{D688CADC-0F66-49B0-B152-34D0A53D08E1}" srcOrd="4" destOrd="0" presId="urn:microsoft.com/office/officeart/2005/8/layout/process2"/>
    <dgm:cxn modelId="{B5061DC8-FA82-4904-AC6C-1789C0F7C574}" type="presParOf" srcId="{9A867589-354F-4AC4-8C2A-CE1DC30F0401}" destId="{CC2477B0-34F2-4756-88B5-6D3AFA801FA2}" srcOrd="5" destOrd="0" presId="urn:microsoft.com/office/officeart/2005/8/layout/process2"/>
    <dgm:cxn modelId="{F97F9328-BA4A-412C-91BB-B8DF319AA174}" type="presParOf" srcId="{CC2477B0-34F2-4756-88B5-6D3AFA801FA2}" destId="{52865400-C7D1-49FE-BBF4-B31798EF2540}" srcOrd="0" destOrd="0" presId="urn:microsoft.com/office/officeart/2005/8/layout/process2"/>
    <dgm:cxn modelId="{4FCE5512-04FC-45E7-A803-FEC0C6819187}" type="presParOf" srcId="{9A867589-354F-4AC4-8C2A-CE1DC30F0401}" destId="{C9CC4E72-3C69-4FEA-BE70-2B673501211F}" srcOrd="6" destOrd="0" presId="urn:microsoft.com/office/officeart/2005/8/layout/process2"/>
    <dgm:cxn modelId="{2592129C-210A-4D9B-8AA6-D46491D2B2CD}" type="presParOf" srcId="{9A867589-354F-4AC4-8C2A-CE1DC30F0401}" destId="{5C159BED-5463-46B8-A766-5508F85BD64E}" srcOrd="7" destOrd="0" presId="urn:microsoft.com/office/officeart/2005/8/layout/process2"/>
    <dgm:cxn modelId="{FB2097A7-DA9E-4527-8C06-2A99C8CEFF85}" type="presParOf" srcId="{5C159BED-5463-46B8-A766-5508F85BD64E}" destId="{C356E28E-4225-4C0A-BE98-BD6B172B817B}" srcOrd="0" destOrd="0" presId="urn:microsoft.com/office/officeart/2005/8/layout/process2"/>
    <dgm:cxn modelId="{23E06530-3FB7-4CF5-A163-57340796F4B2}" type="presParOf" srcId="{9A867589-354F-4AC4-8C2A-CE1DC30F0401}" destId="{103635F6-CFB1-46BF-A233-00AD5D2F6EC7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C62D3F0-1251-49D1-AD6C-4B6AB9DE2287}" type="doc">
      <dgm:prSet loTypeId="urn:microsoft.com/office/officeart/2005/8/layout/process2" loCatId="process" qsTypeId="urn:microsoft.com/office/officeart/2005/8/quickstyle/3d5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3BE40BC-FDF3-4285-BFAB-FDF26F5DB5C9}">
      <dgm:prSet phldrT="[Text]"/>
      <dgm:spPr/>
      <dgm:t>
        <a:bodyPr/>
        <a:lstStyle/>
        <a:p>
          <a:pPr algn="ctr"/>
          <a:r>
            <a:rPr lang="fa-IR" dirty="0">
              <a:cs typeface="B Homa" panose="00000400000000000000" pitchFamily="2" charset="-78"/>
            </a:rPr>
            <a:t>طرح مسئله</a:t>
          </a:r>
          <a:endParaRPr lang="en-US" dirty="0"/>
        </a:p>
      </dgm:t>
    </dgm:pt>
    <dgm:pt modelId="{B8823C41-EC0B-4F47-B1C2-687550B5569F}" type="parTrans" cxnId="{16D2F4BA-CBDA-42F5-855B-B329F280B712}">
      <dgm:prSet/>
      <dgm:spPr/>
      <dgm:t>
        <a:bodyPr/>
        <a:lstStyle/>
        <a:p>
          <a:endParaRPr lang="en-US"/>
        </a:p>
      </dgm:t>
    </dgm:pt>
    <dgm:pt modelId="{1250D24A-94C2-4873-B2BB-E90DEE1743BC}" type="sibTrans" cxnId="{16D2F4BA-CBDA-42F5-855B-B329F280B712}">
      <dgm:prSet/>
      <dgm:spPr/>
      <dgm:t>
        <a:bodyPr/>
        <a:lstStyle/>
        <a:p>
          <a:endParaRPr lang="en-US"/>
        </a:p>
      </dgm:t>
    </dgm:pt>
    <dgm:pt modelId="{B04A91C9-10A7-4608-A1FC-1E19369336A7}">
      <dgm:prSet phldrT="[Text]"/>
      <dgm:spPr>
        <a:solidFill>
          <a:srgbClr val="00A400"/>
        </a:solidFill>
      </dgm:spPr>
      <dgm:t>
        <a:bodyPr/>
        <a:lstStyle/>
        <a:p>
          <a:pPr algn="ctr"/>
          <a:r>
            <a:rPr lang="fa-IR" dirty="0">
              <a:cs typeface="B Homa" panose="00000400000000000000" pitchFamily="2" charset="-78"/>
            </a:rPr>
            <a:t>معرفی موضوع</a:t>
          </a:r>
          <a:endParaRPr lang="en-US" dirty="0"/>
        </a:p>
      </dgm:t>
    </dgm:pt>
    <dgm:pt modelId="{1FE2DFCB-D582-4599-9FC1-19ECE590825C}" type="parTrans" cxnId="{30864D5A-361E-4A05-B393-11916CEBBF8D}">
      <dgm:prSet/>
      <dgm:spPr/>
      <dgm:t>
        <a:bodyPr/>
        <a:lstStyle/>
        <a:p>
          <a:endParaRPr lang="en-US"/>
        </a:p>
      </dgm:t>
    </dgm:pt>
    <dgm:pt modelId="{37932C25-B1B5-4FC8-8EDB-B3A31CCC62EC}" type="sibTrans" cxnId="{30864D5A-361E-4A05-B393-11916CEBBF8D}">
      <dgm:prSet/>
      <dgm:spPr/>
      <dgm:t>
        <a:bodyPr/>
        <a:lstStyle/>
        <a:p>
          <a:endParaRPr lang="en-US"/>
        </a:p>
      </dgm:t>
    </dgm:pt>
    <dgm:pt modelId="{F7CC7688-A62E-471A-B4C6-696CEB614B95}">
      <dgm:prSet phldrT="[Text]"/>
      <dgm:spPr/>
      <dgm:t>
        <a:bodyPr/>
        <a:lstStyle/>
        <a:p>
          <a:pPr algn="ctr"/>
          <a:r>
            <a:rPr lang="fa-IR" dirty="0">
              <a:cs typeface="B Homa" panose="00000400000000000000" pitchFamily="2" charset="-78"/>
            </a:rPr>
            <a:t>کارهای انجام شده</a:t>
          </a:r>
          <a:endParaRPr lang="en-US" dirty="0"/>
        </a:p>
      </dgm:t>
    </dgm:pt>
    <dgm:pt modelId="{94F7AF33-0281-44EA-851C-59E67BCD63EE}" type="parTrans" cxnId="{1EA56F31-C42E-4F49-A163-4B7EAC68AB69}">
      <dgm:prSet/>
      <dgm:spPr/>
      <dgm:t>
        <a:bodyPr/>
        <a:lstStyle/>
        <a:p>
          <a:endParaRPr lang="en-US"/>
        </a:p>
      </dgm:t>
    </dgm:pt>
    <dgm:pt modelId="{90E6CF7B-BA19-4366-A96F-709DD3E45274}" type="sibTrans" cxnId="{1EA56F31-C42E-4F49-A163-4B7EAC68AB69}">
      <dgm:prSet/>
      <dgm:spPr/>
      <dgm:t>
        <a:bodyPr/>
        <a:lstStyle/>
        <a:p>
          <a:endParaRPr lang="en-US"/>
        </a:p>
      </dgm:t>
    </dgm:pt>
    <dgm:pt modelId="{032F0DDD-AC06-44B4-9587-1D3C553F9316}">
      <dgm:prSet phldrT="[Text]"/>
      <dgm:spPr/>
      <dgm:t>
        <a:bodyPr/>
        <a:lstStyle/>
        <a:p>
          <a:pPr algn="ctr"/>
          <a:r>
            <a:rPr lang="fa-IR" dirty="0">
              <a:cs typeface="B Homa" panose="00000400000000000000" pitchFamily="2" charset="-78"/>
            </a:rPr>
            <a:t>هدف پروژه</a:t>
          </a:r>
          <a:endParaRPr lang="en-US" dirty="0"/>
        </a:p>
      </dgm:t>
    </dgm:pt>
    <dgm:pt modelId="{0E3D9DD4-E581-4107-92BE-5A48CCE69412}" type="parTrans" cxnId="{67F7C67F-28E9-45B1-AE47-9F6DD78F6811}">
      <dgm:prSet/>
      <dgm:spPr/>
      <dgm:t>
        <a:bodyPr/>
        <a:lstStyle/>
        <a:p>
          <a:endParaRPr lang="en-US"/>
        </a:p>
      </dgm:t>
    </dgm:pt>
    <dgm:pt modelId="{78B335A6-C99E-460F-9275-5542C681F2F8}" type="sibTrans" cxnId="{67F7C67F-28E9-45B1-AE47-9F6DD78F6811}">
      <dgm:prSet/>
      <dgm:spPr/>
      <dgm:t>
        <a:bodyPr/>
        <a:lstStyle/>
        <a:p>
          <a:endParaRPr lang="en-US"/>
        </a:p>
      </dgm:t>
    </dgm:pt>
    <dgm:pt modelId="{935BBAF5-D5C7-447E-A146-EAA849AC4E8D}">
      <dgm:prSet phldrT="[Text]"/>
      <dgm:spPr/>
      <dgm:t>
        <a:bodyPr/>
        <a:lstStyle/>
        <a:p>
          <a:pPr algn="ctr"/>
          <a:r>
            <a:rPr lang="fa-IR">
              <a:cs typeface="B Homa" panose="00000400000000000000" pitchFamily="2" charset="-78"/>
            </a:rPr>
            <a:t>جمع بندی و پیشنهادات</a:t>
          </a:r>
          <a:endParaRPr lang="en-US" dirty="0"/>
        </a:p>
      </dgm:t>
    </dgm:pt>
    <dgm:pt modelId="{10A89664-35C5-4456-A979-0D4DA706E4BD}" type="parTrans" cxnId="{213D906E-EDE7-4669-B4F1-1DF590396D02}">
      <dgm:prSet/>
      <dgm:spPr/>
      <dgm:t>
        <a:bodyPr/>
        <a:lstStyle/>
        <a:p>
          <a:endParaRPr lang="en-US"/>
        </a:p>
      </dgm:t>
    </dgm:pt>
    <dgm:pt modelId="{627B0A96-A417-42CC-A114-1EB783B22922}" type="sibTrans" cxnId="{213D906E-EDE7-4669-B4F1-1DF590396D02}">
      <dgm:prSet/>
      <dgm:spPr/>
      <dgm:t>
        <a:bodyPr/>
        <a:lstStyle/>
        <a:p>
          <a:endParaRPr lang="en-US"/>
        </a:p>
      </dgm:t>
    </dgm:pt>
    <dgm:pt modelId="{9A867589-354F-4AC4-8C2A-CE1DC30F0401}" type="pres">
      <dgm:prSet presAssocID="{6C62D3F0-1251-49D1-AD6C-4B6AB9DE2287}" presName="linearFlow" presStyleCnt="0">
        <dgm:presLayoutVars>
          <dgm:resizeHandles val="exact"/>
        </dgm:presLayoutVars>
      </dgm:prSet>
      <dgm:spPr/>
    </dgm:pt>
    <dgm:pt modelId="{69A01E5B-CAB4-42C1-ACB6-E16157241380}" type="pres">
      <dgm:prSet presAssocID="{A3BE40BC-FDF3-4285-BFAB-FDF26F5DB5C9}" presName="node" presStyleLbl="node1" presStyleIdx="0" presStyleCnt="5">
        <dgm:presLayoutVars>
          <dgm:bulletEnabled val="1"/>
        </dgm:presLayoutVars>
      </dgm:prSet>
      <dgm:spPr/>
    </dgm:pt>
    <dgm:pt modelId="{78002FB9-B1D7-46FB-ABEF-C943760EBEAF}" type="pres">
      <dgm:prSet presAssocID="{1250D24A-94C2-4873-B2BB-E90DEE1743BC}" presName="sibTrans" presStyleLbl="sibTrans2D1" presStyleIdx="0" presStyleCnt="4"/>
      <dgm:spPr/>
    </dgm:pt>
    <dgm:pt modelId="{15127D46-2B82-4AEF-BEF0-DF01839F35E7}" type="pres">
      <dgm:prSet presAssocID="{1250D24A-94C2-4873-B2BB-E90DEE1743BC}" presName="connectorText" presStyleLbl="sibTrans2D1" presStyleIdx="0" presStyleCnt="4"/>
      <dgm:spPr/>
    </dgm:pt>
    <dgm:pt modelId="{4E295C1B-2A98-485F-8CD8-B2252A6965DC}" type="pres">
      <dgm:prSet presAssocID="{B04A91C9-10A7-4608-A1FC-1E19369336A7}" presName="node" presStyleLbl="node1" presStyleIdx="1" presStyleCnt="5">
        <dgm:presLayoutVars>
          <dgm:bulletEnabled val="1"/>
        </dgm:presLayoutVars>
      </dgm:prSet>
      <dgm:spPr/>
    </dgm:pt>
    <dgm:pt modelId="{340BFD1F-6A14-400A-BE68-21D6F57C35BC}" type="pres">
      <dgm:prSet presAssocID="{37932C25-B1B5-4FC8-8EDB-B3A31CCC62EC}" presName="sibTrans" presStyleLbl="sibTrans2D1" presStyleIdx="1" presStyleCnt="4"/>
      <dgm:spPr/>
    </dgm:pt>
    <dgm:pt modelId="{FB3D4312-031C-46F5-A0A7-E065E0729C9F}" type="pres">
      <dgm:prSet presAssocID="{37932C25-B1B5-4FC8-8EDB-B3A31CCC62EC}" presName="connectorText" presStyleLbl="sibTrans2D1" presStyleIdx="1" presStyleCnt="4"/>
      <dgm:spPr/>
    </dgm:pt>
    <dgm:pt modelId="{D688CADC-0F66-49B0-B152-34D0A53D08E1}" type="pres">
      <dgm:prSet presAssocID="{F7CC7688-A62E-471A-B4C6-696CEB614B95}" presName="node" presStyleLbl="node1" presStyleIdx="2" presStyleCnt="5">
        <dgm:presLayoutVars>
          <dgm:bulletEnabled val="1"/>
        </dgm:presLayoutVars>
      </dgm:prSet>
      <dgm:spPr/>
    </dgm:pt>
    <dgm:pt modelId="{CC2477B0-34F2-4756-88B5-6D3AFA801FA2}" type="pres">
      <dgm:prSet presAssocID="{90E6CF7B-BA19-4366-A96F-709DD3E45274}" presName="sibTrans" presStyleLbl="sibTrans2D1" presStyleIdx="2" presStyleCnt="4"/>
      <dgm:spPr/>
    </dgm:pt>
    <dgm:pt modelId="{52865400-C7D1-49FE-BBF4-B31798EF2540}" type="pres">
      <dgm:prSet presAssocID="{90E6CF7B-BA19-4366-A96F-709DD3E45274}" presName="connectorText" presStyleLbl="sibTrans2D1" presStyleIdx="2" presStyleCnt="4"/>
      <dgm:spPr/>
    </dgm:pt>
    <dgm:pt modelId="{C9CC4E72-3C69-4FEA-BE70-2B673501211F}" type="pres">
      <dgm:prSet presAssocID="{032F0DDD-AC06-44B4-9587-1D3C553F9316}" presName="node" presStyleLbl="node1" presStyleIdx="3" presStyleCnt="5">
        <dgm:presLayoutVars>
          <dgm:bulletEnabled val="1"/>
        </dgm:presLayoutVars>
      </dgm:prSet>
      <dgm:spPr/>
    </dgm:pt>
    <dgm:pt modelId="{5C159BED-5463-46B8-A766-5508F85BD64E}" type="pres">
      <dgm:prSet presAssocID="{78B335A6-C99E-460F-9275-5542C681F2F8}" presName="sibTrans" presStyleLbl="sibTrans2D1" presStyleIdx="3" presStyleCnt="4"/>
      <dgm:spPr/>
    </dgm:pt>
    <dgm:pt modelId="{C356E28E-4225-4C0A-BE98-BD6B172B817B}" type="pres">
      <dgm:prSet presAssocID="{78B335A6-C99E-460F-9275-5542C681F2F8}" presName="connectorText" presStyleLbl="sibTrans2D1" presStyleIdx="3" presStyleCnt="4"/>
      <dgm:spPr/>
    </dgm:pt>
    <dgm:pt modelId="{103635F6-CFB1-46BF-A233-00AD5D2F6EC7}" type="pres">
      <dgm:prSet presAssocID="{935BBAF5-D5C7-447E-A146-EAA849AC4E8D}" presName="node" presStyleLbl="node1" presStyleIdx="4" presStyleCnt="5">
        <dgm:presLayoutVars>
          <dgm:bulletEnabled val="1"/>
        </dgm:presLayoutVars>
      </dgm:prSet>
      <dgm:spPr/>
    </dgm:pt>
  </dgm:ptLst>
  <dgm:cxnLst>
    <dgm:cxn modelId="{1EA56F31-C42E-4F49-A163-4B7EAC68AB69}" srcId="{6C62D3F0-1251-49D1-AD6C-4B6AB9DE2287}" destId="{F7CC7688-A62E-471A-B4C6-696CEB614B95}" srcOrd="2" destOrd="0" parTransId="{94F7AF33-0281-44EA-851C-59E67BCD63EE}" sibTransId="{90E6CF7B-BA19-4366-A96F-709DD3E45274}"/>
    <dgm:cxn modelId="{26AC0035-DD4D-4961-8A64-286997F25AEA}" type="presOf" srcId="{A3BE40BC-FDF3-4285-BFAB-FDF26F5DB5C9}" destId="{69A01E5B-CAB4-42C1-ACB6-E16157241380}" srcOrd="0" destOrd="0" presId="urn:microsoft.com/office/officeart/2005/8/layout/process2"/>
    <dgm:cxn modelId="{EE8DC35D-B182-46AD-A8B4-5C88148D8095}" type="presOf" srcId="{F7CC7688-A62E-471A-B4C6-696CEB614B95}" destId="{D688CADC-0F66-49B0-B152-34D0A53D08E1}" srcOrd="0" destOrd="0" presId="urn:microsoft.com/office/officeart/2005/8/layout/process2"/>
    <dgm:cxn modelId="{92C75B4C-F5B1-4352-B943-BB7C31C44606}" type="presOf" srcId="{032F0DDD-AC06-44B4-9587-1D3C553F9316}" destId="{C9CC4E72-3C69-4FEA-BE70-2B673501211F}" srcOrd="0" destOrd="0" presId="urn:microsoft.com/office/officeart/2005/8/layout/process2"/>
    <dgm:cxn modelId="{213D906E-EDE7-4669-B4F1-1DF590396D02}" srcId="{6C62D3F0-1251-49D1-AD6C-4B6AB9DE2287}" destId="{935BBAF5-D5C7-447E-A146-EAA849AC4E8D}" srcOrd="4" destOrd="0" parTransId="{10A89664-35C5-4456-A979-0D4DA706E4BD}" sibTransId="{627B0A96-A417-42CC-A114-1EB783B22922}"/>
    <dgm:cxn modelId="{D883AB4E-87BD-4094-A8FB-FC02049C144E}" type="presOf" srcId="{6C62D3F0-1251-49D1-AD6C-4B6AB9DE2287}" destId="{9A867589-354F-4AC4-8C2A-CE1DC30F0401}" srcOrd="0" destOrd="0" presId="urn:microsoft.com/office/officeart/2005/8/layout/process2"/>
    <dgm:cxn modelId="{30864D5A-361E-4A05-B393-11916CEBBF8D}" srcId="{6C62D3F0-1251-49D1-AD6C-4B6AB9DE2287}" destId="{B04A91C9-10A7-4608-A1FC-1E19369336A7}" srcOrd="1" destOrd="0" parTransId="{1FE2DFCB-D582-4599-9FC1-19ECE590825C}" sibTransId="{37932C25-B1B5-4FC8-8EDB-B3A31CCC62EC}"/>
    <dgm:cxn modelId="{CFE5C17E-1533-4647-80A4-12B3659394FE}" type="presOf" srcId="{37932C25-B1B5-4FC8-8EDB-B3A31CCC62EC}" destId="{340BFD1F-6A14-400A-BE68-21D6F57C35BC}" srcOrd="0" destOrd="0" presId="urn:microsoft.com/office/officeart/2005/8/layout/process2"/>
    <dgm:cxn modelId="{67F7C67F-28E9-45B1-AE47-9F6DD78F6811}" srcId="{6C62D3F0-1251-49D1-AD6C-4B6AB9DE2287}" destId="{032F0DDD-AC06-44B4-9587-1D3C553F9316}" srcOrd="3" destOrd="0" parTransId="{0E3D9DD4-E581-4107-92BE-5A48CCE69412}" sibTransId="{78B335A6-C99E-460F-9275-5542C681F2F8}"/>
    <dgm:cxn modelId="{7B236A8F-2B00-4A8B-BB57-B974323298EF}" type="presOf" srcId="{90E6CF7B-BA19-4366-A96F-709DD3E45274}" destId="{CC2477B0-34F2-4756-88B5-6D3AFA801FA2}" srcOrd="0" destOrd="0" presId="urn:microsoft.com/office/officeart/2005/8/layout/process2"/>
    <dgm:cxn modelId="{3245D29E-C3CF-4F4E-A9A8-C19D5BA3A975}" type="presOf" srcId="{37932C25-B1B5-4FC8-8EDB-B3A31CCC62EC}" destId="{FB3D4312-031C-46F5-A0A7-E065E0729C9F}" srcOrd="1" destOrd="0" presId="urn:microsoft.com/office/officeart/2005/8/layout/process2"/>
    <dgm:cxn modelId="{D78485AB-BC68-49E0-9C01-385A2DAA9EDA}" type="presOf" srcId="{78B335A6-C99E-460F-9275-5542C681F2F8}" destId="{C356E28E-4225-4C0A-BE98-BD6B172B817B}" srcOrd="1" destOrd="0" presId="urn:microsoft.com/office/officeart/2005/8/layout/process2"/>
    <dgm:cxn modelId="{33F172AE-2F3B-4277-911A-E2D52CABB707}" type="presOf" srcId="{78B335A6-C99E-460F-9275-5542C681F2F8}" destId="{5C159BED-5463-46B8-A766-5508F85BD64E}" srcOrd="0" destOrd="0" presId="urn:microsoft.com/office/officeart/2005/8/layout/process2"/>
    <dgm:cxn modelId="{16D2F4BA-CBDA-42F5-855B-B329F280B712}" srcId="{6C62D3F0-1251-49D1-AD6C-4B6AB9DE2287}" destId="{A3BE40BC-FDF3-4285-BFAB-FDF26F5DB5C9}" srcOrd="0" destOrd="0" parTransId="{B8823C41-EC0B-4F47-B1C2-687550B5569F}" sibTransId="{1250D24A-94C2-4873-B2BB-E90DEE1743BC}"/>
    <dgm:cxn modelId="{64CF09CB-ED44-48B1-962D-3037C81BC952}" type="presOf" srcId="{935BBAF5-D5C7-447E-A146-EAA849AC4E8D}" destId="{103635F6-CFB1-46BF-A233-00AD5D2F6EC7}" srcOrd="0" destOrd="0" presId="urn:microsoft.com/office/officeart/2005/8/layout/process2"/>
    <dgm:cxn modelId="{C99C4AD1-4899-4552-9BC9-61DC473E9329}" type="presOf" srcId="{B04A91C9-10A7-4608-A1FC-1E19369336A7}" destId="{4E295C1B-2A98-485F-8CD8-B2252A6965DC}" srcOrd="0" destOrd="0" presId="urn:microsoft.com/office/officeart/2005/8/layout/process2"/>
    <dgm:cxn modelId="{F60F0BDF-5888-4A49-8EE5-CCBE625B2CC2}" type="presOf" srcId="{1250D24A-94C2-4873-B2BB-E90DEE1743BC}" destId="{15127D46-2B82-4AEF-BEF0-DF01839F35E7}" srcOrd="1" destOrd="0" presId="urn:microsoft.com/office/officeart/2005/8/layout/process2"/>
    <dgm:cxn modelId="{716C0CE2-0D66-4769-89C2-FF08BE99F989}" type="presOf" srcId="{1250D24A-94C2-4873-B2BB-E90DEE1743BC}" destId="{78002FB9-B1D7-46FB-ABEF-C943760EBEAF}" srcOrd="0" destOrd="0" presId="urn:microsoft.com/office/officeart/2005/8/layout/process2"/>
    <dgm:cxn modelId="{A4EC2DFD-3325-4F4E-80DA-2BA0D6485DC9}" type="presOf" srcId="{90E6CF7B-BA19-4366-A96F-709DD3E45274}" destId="{52865400-C7D1-49FE-BBF4-B31798EF2540}" srcOrd="1" destOrd="0" presId="urn:microsoft.com/office/officeart/2005/8/layout/process2"/>
    <dgm:cxn modelId="{66F8F81D-A963-4AA5-B5DB-FA8D7E6D4B94}" type="presParOf" srcId="{9A867589-354F-4AC4-8C2A-CE1DC30F0401}" destId="{69A01E5B-CAB4-42C1-ACB6-E16157241380}" srcOrd="0" destOrd="0" presId="urn:microsoft.com/office/officeart/2005/8/layout/process2"/>
    <dgm:cxn modelId="{E8CB0EB5-7869-4E65-8B5E-EEC8DD360EE7}" type="presParOf" srcId="{9A867589-354F-4AC4-8C2A-CE1DC30F0401}" destId="{78002FB9-B1D7-46FB-ABEF-C943760EBEAF}" srcOrd="1" destOrd="0" presId="urn:microsoft.com/office/officeart/2005/8/layout/process2"/>
    <dgm:cxn modelId="{3C1A0488-E900-4BD8-A941-35F5307B6A1F}" type="presParOf" srcId="{78002FB9-B1D7-46FB-ABEF-C943760EBEAF}" destId="{15127D46-2B82-4AEF-BEF0-DF01839F35E7}" srcOrd="0" destOrd="0" presId="urn:microsoft.com/office/officeart/2005/8/layout/process2"/>
    <dgm:cxn modelId="{759DB9AE-9933-4C61-B782-CD1F4DC00109}" type="presParOf" srcId="{9A867589-354F-4AC4-8C2A-CE1DC30F0401}" destId="{4E295C1B-2A98-485F-8CD8-B2252A6965DC}" srcOrd="2" destOrd="0" presId="urn:microsoft.com/office/officeart/2005/8/layout/process2"/>
    <dgm:cxn modelId="{5B646291-41C4-4870-806F-1722243B1975}" type="presParOf" srcId="{9A867589-354F-4AC4-8C2A-CE1DC30F0401}" destId="{340BFD1F-6A14-400A-BE68-21D6F57C35BC}" srcOrd="3" destOrd="0" presId="urn:microsoft.com/office/officeart/2005/8/layout/process2"/>
    <dgm:cxn modelId="{6B47006F-61ED-40DC-B5E4-22455408BF1B}" type="presParOf" srcId="{340BFD1F-6A14-400A-BE68-21D6F57C35BC}" destId="{FB3D4312-031C-46F5-A0A7-E065E0729C9F}" srcOrd="0" destOrd="0" presId="urn:microsoft.com/office/officeart/2005/8/layout/process2"/>
    <dgm:cxn modelId="{EBB7874A-EDCA-4D40-A2A7-D87B0D85F668}" type="presParOf" srcId="{9A867589-354F-4AC4-8C2A-CE1DC30F0401}" destId="{D688CADC-0F66-49B0-B152-34D0A53D08E1}" srcOrd="4" destOrd="0" presId="urn:microsoft.com/office/officeart/2005/8/layout/process2"/>
    <dgm:cxn modelId="{D2C1F3B5-422C-49F0-A508-A6E1A596ADD1}" type="presParOf" srcId="{9A867589-354F-4AC4-8C2A-CE1DC30F0401}" destId="{CC2477B0-34F2-4756-88B5-6D3AFA801FA2}" srcOrd="5" destOrd="0" presId="urn:microsoft.com/office/officeart/2005/8/layout/process2"/>
    <dgm:cxn modelId="{860F70B8-FB6C-40D0-934C-95C26F33E34C}" type="presParOf" srcId="{CC2477B0-34F2-4756-88B5-6D3AFA801FA2}" destId="{52865400-C7D1-49FE-BBF4-B31798EF2540}" srcOrd="0" destOrd="0" presId="urn:microsoft.com/office/officeart/2005/8/layout/process2"/>
    <dgm:cxn modelId="{D09026C5-3065-4ACA-B1B1-92A401F80DCB}" type="presParOf" srcId="{9A867589-354F-4AC4-8C2A-CE1DC30F0401}" destId="{C9CC4E72-3C69-4FEA-BE70-2B673501211F}" srcOrd="6" destOrd="0" presId="urn:microsoft.com/office/officeart/2005/8/layout/process2"/>
    <dgm:cxn modelId="{5DB06F47-2DBE-4CF3-9CAA-46C1ED180897}" type="presParOf" srcId="{9A867589-354F-4AC4-8C2A-CE1DC30F0401}" destId="{5C159BED-5463-46B8-A766-5508F85BD64E}" srcOrd="7" destOrd="0" presId="urn:microsoft.com/office/officeart/2005/8/layout/process2"/>
    <dgm:cxn modelId="{E806405B-2EB6-4DAF-8486-975033817AB2}" type="presParOf" srcId="{5C159BED-5463-46B8-A766-5508F85BD64E}" destId="{C356E28E-4225-4C0A-BE98-BD6B172B817B}" srcOrd="0" destOrd="0" presId="urn:microsoft.com/office/officeart/2005/8/layout/process2"/>
    <dgm:cxn modelId="{3EAE71B9-8B76-47AD-8D1F-FFC9330EDA43}" type="presParOf" srcId="{9A867589-354F-4AC4-8C2A-CE1DC30F0401}" destId="{103635F6-CFB1-46BF-A233-00AD5D2F6EC7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C62D3F0-1251-49D1-AD6C-4B6AB9DE2287}" type="doc">
      <dgm:prSet loTypeId="urn:microsoft.com/office/officeart/2005/8/layout/process2" loCatId="process" qsTypeId="urn:microsoft.com/office/officeart/2005/8/quickstyle/3d5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3BE40BC-FDF3-4285-BFAB-FDF26F5DB5C9}">
      <dgm:prSet phldrT="[Text]"/>
      <dgm:spPr/>
      <dgm:t>
        <a:bodyPr/>
        <a:lstStyle/>
        <a:p>
          <a:pPr algn="ctr"/>
          <a:r>
            <a:rPr lang="fa-IR" dirty="0">
              <a:cs typeface="B Homa" panose="00000400000000000000" pitchFamily="2" charset="-78"/>
            </a:rPr>
            <a:t>طرح مسئله</a:t>
          </a:r>
          <a:endParaRPr lang="en-US" dirty="0"/>
        </a:p>
      </dgm:t>
    </dgm:pt>
    <dgm:pt modelId="{B8823C41-EC0B-4F47-B1C2-687550B5569F}" type="parTrans" cxnId="{16D2F4BA-CBDA-42F5-855B-B329F280B712}">
      <dgm:prSet/>
      <dgm:spPr/>
      <dgm:t>
        <a:bodyPr/>
        <a:lstStyle/>
        <a:p>
          <a:endParaRPr lang="en-US"/>
        </a:p>
      </dgm:t>
    </dgm:pt>
    <dgm:pt modelId="{1250D24A-94C2-4873-B2BB-E90DEE1743BC}" type="sibTrans" cxnId="{16D2F4BA-CBDA-42F5-855B-B329F280B712}">
      <dgm:prSet/>
      <dgm:spPr/>
      <dgm:t>
        <a:bodyPr/>
        <a:lstStyle/>
        <a:p>
          <a:endParaRPr lang="en-US"/>
        </a:p>
      </dgm:t>
    </dgm:pt>
    <dgm:pt modelId="{B04A91C9-10A7-4608-A1FC-1E19369336A7}">
      <dgm:prSet phldrT="[Text]"/>
      <dgm:spPr>
        <a:solidFill>
          <a:srgbClr val="00A400"/>
        </a:solidFill>
      </dgm:spPr>
      <dgm:t>
        <a:bodyPr/>
        <a:lstStyle/>
        <a:p>
          <a:pPr algn="ctr"/>
          <a:r>
            <a:rPr lang="fa-IR" dirty="0">
              <a:cs typeface="B Homa" panose="00000400000000000000" pitchFamily="2" charset="-78"/>
            </a:rPr>
            <a:t>معرفی موضوع</a:t>
          </a:r>
          <a:endParaRPr lang="en-US" dirty="0"/>
        </a:p>
      </dgm:t>
    </dgm:pt>
    <dgm:pt modelId="{1FE2DFCB-D582-4599-9FC1-19ECE590825C}" type="parTrans" cxnId="{30864D5A-361E-4A05-B393-11916CEBBF8D}">
      <dgm:prSet/>
      <dgm:spPr/>
      <dgm:t>
        <a:bodyPr/>
        <a:lstStyle/>
        <a:p>
          <a:endParaRPr lang="en-US"/>
        </a:p>
      </dgm:t>
    </dgm:pt>
    <dgm:pt modelId="{37932C25-B1B5-4FC8-8EDB-B3A31CCC62EC}" type="sibTrans" cxnId="{30864D5A-361E-4A05-B393-11916CEBBF8D}">
      <dgm:prSet/>
      <dgm:spPr/>
      <dgm:t>
        <a:bodyPr/>
        <a:lstStyle/>
        <a:p>
          <a:endParaRPr lang="en-US"/>
        </a:p>
      </dgm:t>
    </dgm:pt>
    <dgm:pt modelId="{F7CC7688-A62E-471A-B4C6-696CEB614B95}">
      <dgm:prSet phldrT="[Text]"/>
      <dgm:spPr/>
      <dgm:t>
        <a:bodyPr/>
        <a:lstStyle/>
        <a:p>
          <a:pPr algn="ctr"/>
          <a:r>
            <a:rPr lang="fa-IR" dirty="0">
              <a:cs typeface="B Homa" panose="00000400000000000000" pitchFamily="2" charset="-78"/>
            </a:rPr>
            <a:t>کارهای انجام شده</a:t>
          </a:r>
          <a:endParaRPr lang="en-US" dirty="0"/>
        </a:p>
      </dgm:t>
    </dgm:pt>
    <dgm:pt modelId="{94F7AF33-0281-44EA-851C-59E67BCD63EE}" type="parTrans" cxnId="{1EA56F31-C42E-4F49-A163-4B7EAC68AB69}">
      <dgm:prSet/>
      <dgm:spPr/>
      <dgm:t>
        <a:bodyPr/>
        <a:lstStyle/>
        <a:p>
          <a:endParaRPr lang="en-US"/>
        </a:p>
      </dgm:t>
    </dgm:pt>
    <dgm:pt modelId="{90E6CF7B-BA19-4366-A96F-709DD3E45274}" type="sibTrans" cxnId="{1EA56F31-C42E-4F49-A163-4B7EAC68AB69}">
      <dgm:prSet/>
      <dgm:spPr/>
      <dgm:t>
        <a:bodyPr/>
        <a:lstStyle/>
        <a:p>
          <a:endParaRPr lang="en-US"/>
        </a:p>
      </dgm:t>
    </dgm:pt>
    <dgm:pt modelId="{032F0DDD-AC06-44B4-9587-1D3C553F9316}">
      <dgm:prSet phldrT="[Text]"/>
      <dgm:spPr/>
      <dgm:t>
        <a:bodyPr/>
        <a:lstStyle/>
        <a:p>
          <a:pPr algn="ctr"/>
          <a:r>
            <a:rPr lang="fa-IR" dirty="0">
              <a:cs typeface="B Homa" panose="00000400000000000000" pitchFamily="2" charset="-78"/>
            </a:rPr>
            <a:t>هدف پروژه</a:t>
          </a:r>
          <a:endParaRPr lang="en-US" dirty="0"/>
        </a:p>
      </dgm:t>
    </dgm:pt>
    <dgm:pt modelId="{0E3D9DD4-E581-4107-92BE-5A48CCE69412}" type="parTrans" cxnId="{67F7C67F-28E9-45B1-AE47-9F6DD78F6811}">
      <dgm:prSet/>
      <dgm:spPr/>
      <dgm:t>
        <a:bodyPr/>
        <a:lstStyle/>
        <a:p>
          <a:endParaRPr lang="en-US"/>
        </a:p>
      </dgm:t>
    </dgm:pt>
    <dgm:pt modelId="{78B335A6-C99E-460F-9275-5542C681F2F8}" type="sibTrans" cxnId="{67F7C67F-28E9-45B1-AE47-9F6DD78F6811}">
      <dgm:prSet/>
      <dgm:spPr/>
      <dgm:t>
        <a:bodyPr/>
        <a:lstStyle/>
        <a:p>
          <a:endParaRPr lang="en-US"/>
        </a:p>
      </dgm:t>
    </dgm:pt>
    <dgm:pt modelId="{935BBAF5-D5C7-447E-A146-EAA849AC4E8D}">
      <dgm:prSet phldrT="[Text]"/>
      <dgm:spPr/>
      <dgm:t>
        <a:bodyPr/>
        <a:lstStyle/>
        <a:p>
          <a:pPr algn="ctr"/>
          <a:r>
            <a:rPr lang="fa-IR">
              <a:cs typeface="B Homa" panose="00000400000000000000" pitchFamily="2" charset="-78"/>
            </a:rPr>
            <a:t>جمع بندی و پیشنهادات</a:t>
          </a:r>
          <a:endParaRPr lang="en-US" dirty="0"/>
        </a:p>
      </dgm:t>
    </dgm:pt>
    <dgm:pt modelId="{10A89664-35C5-4456-A979-0D4DA706E4BD}" type="parTrans" cxnId="{213D906E-EDE7-4669-B4F1-1DF590396D02}">
      <dgm:prSet/>
      <dgm:spPr/>
      <dgm:t>
        <a:bodyPr/>
        <a:lstStyle/>
        <a:p>
          <a:endParaRPr lang="en-US"/>
        </a:p>
      </dgm:t>
    </dgm:pt>
    <dgm:pt modelId="{627B0A96-A417-42CC-A114-1EB783B22922}" type="sibTrans" cxnId="{213D906E-EDE7-4669-B4F1-1DF590396D02}">
      <dgm:prSet/>
      <dgm:spPr/>
      <dgm:t>
        <a:bodyPr/>
        <a:lstStyle/>
        <a:p>
          <a:endParaRPr lang="en-US"/>
        </a:p>
      </dgm:t>
    </dgm:pt>
    <dgm:pt modelId="{9A867589-354F-4AC4-8C2A-CE1DC30F0401}" type="pres">
      <dgm:prSet presAssocID="{6C62D3F0-1251-49D1-AD6C-4B6AB9DE2287}" presName="linearFlow" presStyleCnt="0">
        <dgm:presLayoutVars>
          <dgm:resizeHandles val="exact"/>
        </dgm:presLayoutVars>
      </dgm:prSet>
      <dgm:spPr/>
    </dgm:pt>
    <dgm:pt modelId="{69A01E5B-CAB4-42C1-ACB6-E16157241380}" type="pres">
      <dgm:prSet presAssocID="{A3BE40BC-FDF3-4285-BFAB-FDF26F5DB5C9}" presName="node" presStyleLbl="node1" presStyleIdx="0" presStyleCnt="5">
        <dgm:presLayoutVars>
          <dgm:bulletEnabled val="1"/>
        </dgm:presLayoutVars>
      </dgm:prSet>
      <dgm:spPr/>
    </dgm:pt>
    <dgm:pt modelId="{78002FB9-B1D7-46FB-ABEF-C943760EBEAF}" type="pres">
      <dgm:prSet presAssocID="{1250D24A-94C2-4873-B2BB-E90DEE1743BC}" presName="sibTrans" presStyleLbl="sibTrans2D1" presStyleIdx="0" presStyleCnt="4"/>
      <dgm:spPr/>
    </dgm:pt>
    <dgm:pt modelId="{15127D46-2B82-4AEF-BEF0-DF01839F35E7}" type="pres">
      <dgm:prSet presAssocID="{1250D24A-94C2-4873-B2BB-E90DEE1743BC}" presName="connectorText" presStyleLbl="sibTrans2D1" presStyleIdx="0" presStyleCnt="4"/>
      <dgm:spPr/>
    </dgm:pt>
    <dgm:pt modelId="{4E295C1B-2A98-485F-8CD8-B2252A6965DC}" type="pres">
      <dgm:prSet presAssocID="{B04A91C9-10A7-4608-A1FC-1E19369336A7}" presName="node" presStyleLbl="node1" presStyleIdx="1" presStyleCnt="5">
        <dgm:presLayoutVars>
          <dgm:bulletEnabled val="1"/>
        </dgm:presLayoutVars>
      </dgm:prSet>
      <dgm:spPr/>
    </dgm:pt>
    <dgm:pt modelId="{340BFD1F-6A14-400A-BE68-21D6F57C35BC}" type="pres">
      <dgm:prSet presAssocID="{37932C25-B1B5-4FC8-8EDB-B3A31CCC62EC}" presName="sibTrans" presStyleLbl="sibTrans2D1" presStyleIdx="1" presStyleCnt="4"/>
      <dgm:spPr/>
    </dgm:pt>
    <dgm:pt modelId="{FB3D4312-031C-46F5-A0A7-E065E0729C9F}" type="pres">
      <dgm:prSet presAssocID="{37932C25-B1B5-4FC8-8EDB-B3A31CCC62EC}" presName="connectorText" presStyleLbl="sibTrans2D1" presStyleIdx="1" presStyleCnt="4"/>
      <dgm:spPr/>
    </dgm:pt>
    <dgm:pt modelId="{D688CADC-0F66-49B0-B152-34D0A53D08E1}" type="pres">
      <dgm:prSet presAssocID="{F7CC7688-A62E-471A-B4C6-696CEB614B95}" presName="node" presStyleLbl="node1" presStyleIdx="2" presStyleCnt="5">
        <dgm:presLayoutVars>
          <dgm:bulletEnabled val="1"/>
        </dgm:presLayoutVars>
      </dgm:prSet>
      <dgm:spPr/>
    </dgm:pt>
    <dgm:pt modelId="{CC2477B0-34F2-4756-88B5-6D3AFA801FA2}" type="pres">
      <dgm:prSet presAssocID="{90E6CF7B-BA19-4366-A96F-709DD3E45274}" presName="sibTrans" presStyleLbl="sibTrans2D1" presStyleIdx="2" presStyleCnt="4"/>
      <dgm:spPr/>
    </dgm:pt>
    <dgm:pt modelId="{52865400-C7D1-49FE-BBF4-B31798EF2540}" type="pres">
      <dgm:prSet presAssocID="{90E6CF7B-BA19-4366-A96F-709DD3E45274}" presName="connectorText" presStyleLbl="sibTrans2D1" presStyleIdx="2" presStyleCnt="4"/>
      <dgm:spPr/>
    </dgm:pt>
    <dgm:pt modelId="{C9CC4E72-3C69-4FEA-BE70-2B673501211F}" type="pres">
      <dgm:prSet presAssocID="{032F0DDD-AC06-44B4-9587-1D3C553F9316}" presName="node" presStyleLbl="node1" presStyleIdx="3" presStyleCnt="5">
        <dgm:presLayoutVars>
          <dgm:bulletEnabled val="1"/>
        </dgm:presLayoutVars>
      </dgm:prSet>
      <dgm:spPr/>
    </dgm:pt>
    <dgm:pt modelId="{5C159BED-5463-46B8-A766-5508F85BD64E}" type="pres">
      <dgm:prSet presAssocID="{78B335A6-C99E-460F-9275-5542C681F2F8}" presName="sibTrans" presStyleLbl="sibTrans2D1" presStyleIdx="3" presStyleCnt="4"/>
      <dgm:spPr/>
    </dgm:pt>
    <dgm:pt modelId="{C356E28E-4225-4C0A-BE98-BD6B172B817B}" type="pres">
      <dgm:prSet presAssocID="{78B335A6-C99E-460F-9275-5542C681F2F8}" presName="connectorText" presStyleLbl="sibTrans2D1" presStyleIdx="3" presStyleCnt="4"/>
      <dgm:spPr/>
    </dgm:pt>
    <dgm:pt modelId="{103635F6-CFB1-46BF-A233-00AD5D2F6EC7}" type="pres">
      <dgm:prSet presAssocID="{935BBAF5-D5C7-447E-A146-EAA849AC4E8D}" presName="node" presStyleLbl="node1" presStyleIdx="4" presStyleCnt="5">
        <dgm:presLayoutVars>
          <dgm:bulletEnabled val="1"/>
        </dgm:presLayoutVars>
      </dgm:prSet>
      <dgm:spPr/>
    </dgm:pt>
  </dgm:ptLst>
  <dgm:cxnLst>
    <dgm:cxn modelId="{5008F81D-1382-465F-82C2-27207026FB85}" type="presOf" srcId="{90E6CF7B-BA19-4366-A96F-709DD3E45274}" destId="{52865400-C7D1-49FE-BBF4-B31798EF2540}" srcOrd="1" destOrd="0" presId="urn:microsoft.com/office/officeart/2005/8/layout/process2"/>
    <dgm:cxn modelId="{9E307E27-C79F-4B58-95D4-D87D332ADE92}" type="presOf" srcId="{78B335A6-C99E-460F-9275-5542C681F2F8}" destId="{5C159BED-5463-46B8-A766-5508F85BD64E}" srcOrd="0" destOrd="0" presId="urn:microsoft.com/office/officeart/2005/8/layout/process2"/>
    <dgm:cxn modelId="{1EA56F31-C42E-4F49-A163-4B7EAC68AB69}" srcId="{6C62D3F0-1251-49D1-AD6C-4B6AB9DE2287}" destId="{F7CC7688-A62E-471A-B4C6-696CEB614B95}" srcOrd="2" destOrd="0" parTransId="{94F7AF33-0281-44EA-851C-59E67BCD63EE}" sibTransId="{90E6CF7B-BA19-4366-A96F-709DD3E45274}"/>
    <dgm:cxn modelId="{46F35037-10EC-434A-97D8-CF5AA9569298}" type="presOf" srcId="{A3BE40BC-FDF3-4285-BFAB-FDF26F5DB5C9}" destId="{69A01E5B-CAB4-42C1-ACB6-E16157241380}" srcOrd="0" destOrd="0" presId="urn:microsoft.com/office/officeart/2005/8/layout/process2"/>
    <dgm:cxn modelId="{C7D2AD5B-24A1-4DC3-9FB8-2AB02EB96037}" type="presOf" srcId="{935BBAF5-D5C7-447E-A146-EAA849AC4E8D}" destId="{103635F6-CFB1-46BF-A233-00AD5D2F6EC7}" srcOrd="0" destOrd="0" presId="urn:microsoft.com/office/officeart/2005/8/layout/process2"/>
    <dgm:cxn modelId="{B1AE0443-4703-4AC6-B2B2-A533B987BFDF}" type="presOf" srcId="{F7CC7688-A62E-471A-B4C6-696CEB614B95}" destId="{D688CADC-0F66-49B0-B152-34D0A53D08E1}" srcOrd="0" destOrd="0" presId="urn:microsoft.com/office/officeart/2005/8/layout/process2"/>
    <dgm:cxn modelId="{7FC41D43-F0C0-4B69-A965-69A24CF9132E}" type="presOf" srcId="{6C62D3F0-1251-49D1-AD6C-4B6AB9DE2287}" destId="{9A867589-354F-4AC4-8C2A-CE1DC30F0401}" srcOrd="0" destOrd="0" presId="urn:microsoft.com/office/officeart/2005/8/layout/process2"/>
    <dgm:cxn modelId="{213D906E-EDE7-4669-B4F1-1DF590396D02}" srcId="{6C62D3F0-1251-49D1-AD6C-4B6AB9DE2287}" destId="{935BBAF5-D5C7-447E-A146-EAA849AC4E8D}" srcOrd="4" destOrd="0" parTransId="{10A89664-35C5-4456-A979-0D4DA706E4BD}" sibTransId="{627B0A96-A417-42CC-A114-1EB783B22922}"/>
    <dgm:cxn modelId="{2E4C2874-73AC-4389-A41D-F298718BAD5D}" type="presOf" srcId="{1250D24A-94C2-4873-B2BB-E90DEE1743BC}" destId="{15127D46-2B82-4AEF-BEF0-DF01839F35E7}" srcOrd="1" destOrd="0" presId="urn:microsoft.com/office/officeart/2005/8/layout/process2"/>
    <dgm:cxn modelId="{AA022E74-D52D-41E3-BA73-B3FFCF77CBF3}" type="presOf" srcId="{B04A91C9-10A7-4608-A1FC-1E19369336A7}" destId="{4E295C1B-2A98-485F-8CD8-B2252A6965DC}" srcOrd="0" destOrd="0" presId="urn:microsoft.com/office/officeart/2005/8/layout/process2"/>
    <dgm:cxn modelId="{30864D5A-361E-4A05-B393-11916CEBBF8D}" srcId="{6C62D3F0-1251-49D1-AD6C-4B6AB9DE2287}" destId="{B04A91C9-10A7-4608-A1FC-1E19369336A7}" srcOrd="1" destOrd="0" parTransId="{1FE2DFCB-D582-4599-9FC1-19ECE590825C}" sibTransId="{37932C25-B1B5-4FC8-8EDB-B3A31CCC62EC}"/>
    <dgm:cxn modelId="{67F7C67F-28E9-45B1-AE47-9F6DD78F6811}" srcId="{6C62D3F0-1251-49D1-AD6C-4B6AB9DE2287}" destId="{032F0DDD-AC06-44B4-9587-1D3C553F9316}" srcOrd="3" destOrd="0" parTransId="{0E3D9DD4-E581-4107-92BE-5A48CCE69412}" sibTransId="{78B335A6-C99E-460F-9275-5542C681F2F8}"/>
    <dgm:cxn modelId="{CDF10085-8E5A-49AC-B46F-041B065ADBE1}" type="presOf" srcId="{37932C25-B1B5-4FC8-8EDB-B3A31CCC62EC}" destId="{340BFD1F-6A14-400A-BE68-21D6F57C35BC}" srcOrd="0" destOrd="0" presId="urn:microsoft.com/office/officeart/2005/8/layout/process2"/>
    <dgm:cxn modelId="{6DD07FB0-EB2C-4DA3-9FF7-11C8252DBD03}" type="presOf" srcId="{78B335A6-C99E-460F-9275-5542C681F2F8}" destId="{C356E28E-4225-4C0A-BE98-BD6B172B817B}" srcOrd="1" destOrd="0" presId="urn:microsoft.com/office/officeart/2005/8/layout/process2"/>
    <dgm:cxn modelId="{16D2F4BA-CBDA-42F5-855B-B329F280B712}" srcId="{6C62D3F0-1251-49D1-AD6C-4B6AB9DE2287}" destId="{A3BE40BC-FDF3-4285-BFAB-FDF26F5DB5C9}" srcOrd="0" destOrd="0" parTransId="{B8823C41-EC0B-4F47-B1C2-687550B5569F}" sibTransId="{1250D24A-94C2-4873-B2BB-E90DEE1743BC}"/>
    <dgm:cxn modelId="{D6E330BE-F8B5-4712-A17E-5452A774D2CD}" type="presOf" srcId="{90E6CF7B-BA19-4366-A96F-709DD3E45274}" destId="{CC2477B0-34F2-4756-88B5-6D3AFA801FA2}" srcOrd="0" destOrd="0" presId="urn:microsoft.com/office/officeart/2005/8/layout/process2"/>
    <dgm:cxn modelId="{C41932C4-8C78-48C7-B756-DE31F991AFBD}" type="presOf" srcId="{032F0DDD-AC06-44B4-9587-1D3C553F9316}" destId="{C9CC4E72-3C69-4FEA-BE70-2B673501211F}" srcOrd="0" destOrd="0" presId="urn:microsoft.com/office/officeart/2005/8/layout/process2"/>
    <dgm:cxn modelId="{BAAEC9C7-EA85-41EB-B0CD-8A7F4CC4AC3A}" type="presOf" srcId="{1250D24A-94C2-4873-B2BB-E90DEE1743BC}" destId="{78002FB9-B1D7-46FB-ABEF-C943760EBEAF}" srcOrd="0" destOrd="0" presId="urn:microsoft.com/office/officeart/2005/8/layout/process2"/>
    <dgm:cxn modelId="{44032EF5-3440-4BA0-8855-0C136B50FA61}" type="presOf" srcId="{37932C25-B1B5-4FC8-8EDB-B3A31CCC62EC}" destId="{FB3D4312-031C-46F5-A0A7-E065E0729C9F}" srcOrd="1" destOrd="0" presId="urn:microsoft.com/office/officeart/2005/8/layout/process2"/>
    <dgm:cxn modelId="{82B5BD21-6308-4D2D-8408-062461738B69}" type="presParOf" srcId="{9A867589-354F-4AC4-8C2A-CE1DC30F0401}" destId="{69A01E5B-CAB4-42C1-ACB6-E16157241380}" srcOrd="0" destOrd="0" presId="urn:microsoft.com/office/officeart/2005/8/layout/process2"/>
    <dgm:cxn modelId="{7A6B32B0-FABA-4D4E-8CF2-DB4E7491FEF6}" type="presParOf" srcId="{9A867589-354F-4AC4-8C2A-CE1DC30F0401}" destId="{78002FB9-B1D7-46FB-ABEF-C943760EBEAF}" srcOrd="1" destOrd="0" presId="urn:microsoft.com/office/officeart/2005/8/layout/process2"/>
    <dgm:cxn modelId="{5630D7D3-DBAC-49D6-92F3-43FA1DB0BBE7}" type="presParOf" srcId="{78002FB9-B1D7-46FB-ABEF-C943760EBEAF}" destId="{15127D46-2B82-4AEF-BEF0-DF01839F35E7}" srcOrd="0" destOrd="0" presId="urn:microsoft.com/office/officeart/2005/8/layout/process2"/>
    <dgm:cxn modelId="{9A857ACD-9CB5-4FEB-9B68-52DD3488707B}" type="presParOf" srcId="{9A867589-354F-4AC4-8C2A-CE1DC30F0401}" destId="{4E295C1B-2A98-485F-8CD8-B2252A6965DC}" srcOrd="2" destOrd="0" presId="urn:microsoft.com/office/officeart/2005/8/layout/process2"/>
    <dgm:cxn modelId="{0AD4AFD3-04C1-40E9-9027-E7D76BD1F34E}" type="presParOf" srcId="{9A867589-354F-4AC4-8C2A-CE1DC30F0401}" destId="{340BFD1F-6A14-400A-BE68-21D6F57C35BC}" srcOrd="3" destOrd="0" presId="urn:microsoft.com/office/officeart/2005/8/layout/process2"/>
    <dgm:cxn modelId="{1973BADC-9BB9-4FA1-B4C0-18D70A4EC390}" type="presParOf" srcId="{340BFD1F-6A14-400A-BE68-21D6F57C35BC}" destId="{FB3D4312-031C-46F5-A0A7-E065E0729C9F}" srcOrd="0" destOrd="0" presId="urn:microsoft.com/office/officeart/2005/8/layout/process2"/>
    <dgm:cxn modelId="{9D95DAF3-4A34-4FE3-B007-9E10BFC4F286}" type="presParOf" srcId="{9A867589-354F-4AC4-8C2A-CE1DC30F0401}" destId="{D688CADC-0F66-49B0-B152-34D0A53D08E1}" srcOrd="4" destOrd="0" presId="urn:microsoft.com/office/officeart/2005/8/layout/process2"/>
    <dgm:cxn modelId="{336FCA60-CF9C-4C3A-B12E-3D063BF56DA5}" type="presParOf" srcId="{9A867589-354F-4AC4-8C2A-CE1DC30F0401}" destId="{CC2477B0-34F2-4756-88B5-6D3AFA801FA2}" srcOrd="5" destOrd="0" presId="urn:microsoft.com/office/officeart/2005/8/layout/process2"/>
    <dgm:cxn modelId="{9C0B4DFA-9A5D-44DF-8861-BBC3F9FE8BA7}" type="presParOf" srcId="{CC2477B0-34F2-4756-88B5-6D3AFA801FA2}" destId="{52865400-C7D1-49FE-BBF4-B31798EF2540}" srcOrd="0" destOrd="0" presId="urn:microsoft.com/office/officeart/2005/8/layout/process2"/>
    <dgm:cxn modelId="{56ECA695-56E3-43C1-8FEA-4EF18058E227}" type="presParOf" srcId="{9A867589-354F-4AC4-8C2A-CE1DC30F0401}" destId="{C9CC4E72-3C69-4FEA-BE70-2B673501211F}" srcOrd="6" destOrd="0" presId="urn:microsoft.com/office/officeart/2005/8/layout/process2"/>
    <dgm:cxn modelId="{F0DAD5A3-4479-43F4-AC9B-E0BA65CA5DC7}" type="presParOf" srcId="{9A867589-354F-4AC4-8C2A-CE1DC30F0401}" destId="{5C159BED-5463-46B8-A766-5508F85BD64E}" srcOrd="7" destOrd="0" presId="urn:microsoft.com/office/officeart/2005/8/layout/process2"/>
    <dgm:cxn modelId="{41DDFD2D-CC6F-4F76-A89D-6D7F6E59B1B5}" type="presParOf" srcId="{5C159BED-5463-46B8-A766-5508F85BD64E}" destId="{C356E28E-4225-4C0A-BE98-BD6B172B817B}" srcOrd="0" destOrd="0" presId="urn:microsoft.com/office/officeart/2005/8/layout/process2"/>
    <dgm:cxn modelId="{7AD23385-E7BD-4CED-9EF0-C021CC9B5B6D}" type="presParOf" srcId="{9A867589-354F-4AC4-8C2A-CE1DC30F0401}" destId="{103635F6-CFB1-46BF-A233-00AD5D2F6EC7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C62D3F0-1251-49D1-AD6C-4B6AB9DE2287}" type="doc">
      <dgm:prSet loTypeId="urn:microsoft.com/office/officeart/2005/8/layout/process2" loCatId="process" qsTypeId="urn:microsoft.com/office/officeart/2005/8/quickstyle/3d5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3BE40BC-FDF3-4285-BFAB-FDF26F5DB5C9}">
      <dgm:prSet phldrT="[Text]"/>
      <dgm:spPr/>
      <dgm:t>
        <a:bodyPr/>
        <a:lstStyle/>
        <a:p>
          <a:pPr algn="ctr"/>
          <a:r>
            <a:rPr lang="fa-IR" dirty="0">
              <a:cs typeface="B Homa" panose="00000400000000000000" pitchFamily="2" charset="-78"/>
            </a:rPr>
            <a:t>طرح مسئله</a:t>
          </a:r>
          <a:endParaRPr lang="en-US" dirty="0"/>
        </a:p>
      </dgm:t>
    </dgm:pt>
    <dgm:pt modelId="{B8823C41-EC0B-4F47-B1C2-687550B5569F}" type="parTrans" cxnId="{16D2F4BA-CBDA-42F5-855B-B329F280B712}">
      <dgm:prSet/>
      <dgm:spPr/>
      <dgm:t>
        <a:bodyPr/>
        <a:lstStyle/>
        <a:p>
          <a:endParaRPr lang="en-US"/>
        </a:p>
      </dgm:t>
    </dgm:pt>
    <dgm:pt modelId="{1250D24A-94C2-4873-B2BB-E90DEE1743BC}" type="sibTrans" cxnId="{16D2F4BA-CBDA-42F5-855B-B329F280B712}">
      <dgm:prSet/>
      <dgm:spPr/>
      <dgm:t>
        <a:bodyPr/>
        <a:lstStyle/>
        <a:p>
          <a:endParaRPr lang="en-US"/>
        </a:p>
      </dgm:t>
    </dgm:pt>
    <dgm:pt modelId="{B04A91C9-10A7-4608-A1FC-1E19369336A7}">
      <dgm:prSet phldrT="[Text]"/>
      <dgm:spPr>
        <a:solidFill>
          <a:srgbClr val="00A400"/>
        </a:solidFill>
      </dgm:spPr>
      <dgm:t>
        <a:bodyPr/>
        <a:lstStyle/>
        <a:p>
          <a:pPr algn="ctr"/>
          <a:r>
            <a:rPr lang="fa-IR" dirty="0">
              <a:cs typeface="B Homa" panose="00000400000000000000" pitchFamily="2" charset="-78"/>
            </a:rPr>
            <a:t>معرفی موضوع</a:t>
          </a:r>
          <a:endParaRPr lang="en-US" dirty="0"/>
        </a:p>
      </dgm:t>
    </dgm:pt>
    <dgm:pt modelId="{1FE2DFCB-D582-4599-9FC1-19ECE590825C}" type="parTrans" cxnId="{30864D5A-361E-4A05-B393-11916CEBBF8D}">
      <dgm:prSet/>
      <dgm:spPr/>
      <dgm:t>
        <a:bodyPr/>
        <a:lstStyle/>
        <a:p>
          <a:endParaRPr lang="en-US"/>
        </a:p>
      </dgm:t>
    </dgm:pt>
    <dgm:pt modelId="{37932C25-B1B5-4FC8-8EDB-B3A31CCC62EC}" type="sibTrans" cxnId="{30864D5A-361E-4A05-B393-11916CEBBF8D}">
      <dgm:prSet/>
      <dgm:spPr/>
      <dgm:t>
        <a:bodyPr/>
        <a:lstStyle/>
        <a:p>
          <a:endParaRPr lang="en-US"/>
        </a:p>
      </dgm:t>
    </dgm:pt>
    <dgm:pt modelId="{F7CC7688-A62E-471A-B4C6-696CEB614B95}">
      <dgm:prSet phldrT="[Text]"/>
      <dgm:spPr/>
      <dgm:t>
        <a:bodyPr/>
        <a:lstStyle/>
        <a:p>
          <a:pPr algn="ctr"/>
          <a:r>
            <a:rPr lang="fa-IR" dirty="0">
              <a:cs typeface="B Homa" panose="00000400000000000000" pitchFamily="2" charset="-78"/>
            </a:rPr>
            <a:t>کارهای انجام شده</a:t>
          </a:r>
          <a:endParaRPr lang="en-US" dirty="0"/>
        </a:p>
      </dgm:t>
    </dgm:pt>
    <dgm:pt modelId="{94F7AF33-0281-44EA-851C-59E67BCD63EE}" type="parTrans" cxnId="{1EA56F31-C42E-4F49-A163-4B7EAC68AB69}">
      <dgm:prSet/>
      <dgm:spPr/>
      <dgm:t>
        <a:bodyPr/>
        <a:lstStyle/>
        <a:p>
          <a:endParaRPr lang="en-US"/>
        </a:p>
      </dgm:t>
    </dgm:pt>
    <dgm:pt modelId="{90E6CF7B-BA19-4366-A96F-709DD3E45274}" type="sibTrans" cxnId="{1EA56F31-C42E-4F49-A163-4B7EAC68AB69}">
      <dgm:prSet/>
      <dgm:spPr/>
      <dgm:t>
        <a:bodyPr/>
        <a:lstStyle/>
        <a:p>
          <a:endParaRPr lang="en-US"/>
        </a:p>
      </dgm:t>
    </dgm:pt>
    <dgm:pt modelId="{032F0DDD-AC06-44B4-9587-1D3C553F9316}">
      <dgm:prSet phldrT="[Text]"/>
      <dgm:spPr/>
      <dgm:t>
        <a:bodyPr/>
        <a:lstStyle/>
        <a:p>
          <a:pPr algn="ctr"/>
          <a:r>
            <a:rPr lang="fa-IR" dirty="0">
              <a:cs typeface="B Homa" panose="00000400000000000000" pitchFamily="2" charset="-78"/>
            </a:rPr>
            <a:t>هدف پروژه</a:t>
          </a:r>
          <a:endParaRPr lang="en-US" dirty="0"/>
        </a:p>
      </dgm:t>
    </dgm:pt>
    <dgm:pt modelId="{0E3D9DD4-E581-4107-92BE-5A48CCE69412}" type="parTrans" cxnId="{67F7C67F-28E9-45B1-AE47-9F6DD78F6811}">
      <dgm:prSet/>
      <dgm:spPr/>
      <dgm:t>
        <a:bodyPr/>
        <a:lstStyle/>
        <a:p>
          <a:endParaRPr lang="en-US"/>
        </a:p>
      </dgm:t>
    </dgm:pt>
    <dgm:pt modelId="{78B335A6-C99E-460F-9275-5542C681F2F8}" type="sibTrans" cxnId="{67F7C67F-28E9-45B1-AE47-9F6DD78F6811}">
      <dgm:prSet/>
      <dgm:spPr/>
      <dgm:t>
        <a:bodyPr/>
        <a:lstStyle/>
        <a:p>
          <a:endParaRPr lang="en-US"/>
        </a:p>
      </dgm:t>
    </dgm:pt>
    <dgm:pt modelId="{935BBAF5-D5C7-447E-A146-EAA849AC4E8D}">
      <dgm:prSet phldrT="[Text]"/>
      <dgm:spPr/>
      <dgm:t>
        <a:bodyPr/>
        <a:lstStyle/>
        <a:p>
          <a:pPr algn="ctr"/>
          <a:r>
            <a:rPr lang="fa-IR">
              <a:cs typeface="B Homa" panose="00000400000000000000" pitchFamily="2" charset="-78"/>
            </a:rPr>
            <a:t>جمع بندی و پیشنهادات</a:t>
          </a:r>
          <a:endParaRPr lang="en-US" dirty="0"/>
        </a:p>
      </dgm:t>
    </dgm:pt>
    <dgm:pt modelId="{10A89664-35C5-4456-A979-0D4DA706E4BD}" type="parTrans" cxnId="{213D906E-EDE7-4669-B4F1-1DF590396D02}">
      <dgm:prSet/>
      <dgm:spPr/>
      <dgm:t>
        <a:bodyPr/>
        <a:lstStyle/>
        <a:p>
          <a:endParaRPr lang="en-US"/>
        </a:p>
      </dgm:t>
    </dgm:pt>
    <dgm:pt modelId="{627B0A96-A417-42CC-A114-1EB783B22922}" type="sibTrans" cxnId="{213D906E-EDE7-4669-B4F1-1DF590396D02}">
      <dgm:prSet/>
      <dgm:spPr/>
      <dgm:t>
        <a:bodyPr/>
        <a:lstStyle/>
        <a:p>
          <a:endParaRPr lang="en-US"/>
        </a:p>
      </dgm:t>
    </dgm:pt>
    <dgm:pt modelId="{9A867589-354F-4AC4-8C2A-CE1DC30F0401}" type="pres">
      <dgm:prSet presAssocID="{6C62D3F0-1251-49D1-AD6C-4B6AB9DE2287}" presName="linearFlow" presStyleCnt="0">
        <dgm:presLayoutVars>
          <dgm:resizeHandles val="exact"/>
        </dgm:presLayoutVars>
      </dgm:prSet>
      <dgm:spPr/>
    </dgm:pt>
    <dgm:pt modelId="{69A01E5B-CAB4-42C1-ACB6-E16157241380}" type="pres">
      <dgm:prSet presAssocID="{A3BE40BC-FDF3-4285-BFAB-FDF26F5DB5C9}" presName="node" presStyleLbl="node1" presStyleIdx="0" presStyleCnt="5">
        <dgm:presLayoutVars>
          <dgm:bulletEnabled val="1"/>
        </dgm:presLayoutVars>
      </dgm:prSet>
      <dgm:spPr/>
    </dgm:pt>
    <dgm:pt modelId="{78002FB9-B1D7-46FB-ABEF-C943760EBEAF}" type="pres">
      <dgm:prSet presAssocID="{1250D24A-94C2-4873-B2BB-E90DEE1743BC}" presName="sibTrans" presStyleLbl="sibTrans2D1" presStyleIdx="0" presStyleCnt="4"/>
      <dgm:spPr/>
    </dgm:pt>
    <dgm:pt modelId="{15127D46-2B82-4AEF-BEF0-DF01839F35E7}" type="pres">
      <dgm:prSet presAssocID="{1250D24A-94C2-4873-B2BB-E90DEE1743BC}" presName="connectorText" presStyleLbl="sibTrans2D1" presStyleIdx="0" presStyleCnt="4"/>
      <dgm:spPr/>
    </dgm:pt>
    <dgm:pt modelId="{4E295C1B-2A98-485F-8CD8-B2252A6965DC}" type="pres">
      <dgm:prSet presAssocID="{B04A91C9-10A7-4608-A1FC-1E19369336A7}" presName="node" presStyleLbl="node1" presStyleIdx="1" presStyleCnt="5">
        <dgm:presLayoutVars>
          <dgm:bulletEnabled val="1"/>
        </dgm:presLayoutVars>
      </dgm:prSet>
      <dgm:spPr/>
    </dgm:pt>
    <dgm:pt modelId="{340BFD1F-6A14-400A-BE68-21D6F57C35BC}" type="pres">
      <dgm:prSet presAssocID="{37932C25-B1B5-4FC8-8EDB-B3A31CCC62EC}" presName="sibTrans" presStyleLbl="sibTrans2D1" presStyleIdx="1" presStyleCnt="4"/>
      <dgm:spPr/>
    </dgm:pt>
    <dgm:pt modelId="{FB3D4312-031C-46F5-A0A7-E065E0729C9F}" type="pres">
      <dgm:prSet presAssocID="{37932C25-B1B5-4FC8-8EDB-B3A31CCC62EC}" presName="connectorText" presStyleLbl="sibTrans2D1" presStyleIdx="1" presStyleCnt="4"/>
      <dgm:spPr/>
    </dgm:pt>
    <dgm:pt modelId="{D688CADC-0F66-49B0-B152-34D0A53D08E1}" type="pres">
      <dgm:prSet presAssocID="{F7CC7688-A62E-471A-B4C6-696CEB614B95}" presName="node" presStyleLbl="node1" presStyleIdx="2" presStyleCnt="5">
        <dgm:presLayoutVars>
          <dgm:bulletEnabled val="1"/>
        </dgm:presLayoutVars>
      </dgm:prSet>
      <dgm:spPr/>
    </dgm:pt>
    <dgm:pt modelId="{CC2477B0-34F2-4756-88B5-6D3AFA801FA2}" type="pres">
      <dgm:prSet presAssocID="{90E6CF7B-BA19-4366-A96F-709DD3E45274}" presName="sibTrans" presStyleLbl="sibTrans2D1" presStyleIdx="2" presStyleCnt="4"/>
      <dgm:spPr/>
    </dgm:pt>
    <dgm:pt modelId="{52865400-C7D1-49FE-BBF4-B31798EF2540}" type="pres">
      <dgm:prSet presAssocID="{90E6CF7B-BA19-4366-A96F-709DD3E45274}" presName="connectorText" presStyleLbl="sibTrans2D1" presStyleIdx="2" presStyleCnt="4"/>
      <dgm:spPr/>
    </dgm:pt>
    <dgm:pt modelId="{C9CC4E72-3C69-4FEA-BE70-2B673501211F}" type="pres">
      <dgm:prSet presAssocID="{032F0DDD-AC06-44B4-9587-1D3C553F9316}" presName="node" presStyleLbl="node1" presStyleIdx="3" presStyleCnt="5">
        <dgm:presLayoutVars>
          <dgm:bulletEnabled val="1"/>
        </dgm:presLayoutVars>
      </dgm:prSet>
      <dgm:spPr/>
    </dgm:pt>
    <dgm:pt modelId="{5C159BED-5463-46B8-A766-5508F85BD64E}" type="pres">
      <dgm:prSet presAssocID="{78B335A6-C99E-460F-9275-5542C681F2F8}" presName="sibTrans" presStyleLbl="sibTrans2D1" presStyleIdx="3" presStyleCnt="4"/>
      <dgm:spPr/>
    </dgm:pt>
    <dgm:pt modelId="{C356E28E-4225-4C0A-BE98-BD6B172B817B}" type="pres">
      <dgm:prSet presAssocID="{78B335A6-C99E-460F-9275-5542C681F2F8}" presName="connectorText" presStyleLbl="sibTrans2D1" presStyleIdx="3" presStyleCnt="4"/>
      <dgm:spPr/>
    </dgm:pt>
    <dgm:pt modelId="{103635F6-CFB1-46BF-A233-00AD5D2F6EC7}" type="pres">
      <dgm:prSet presAssocID="{935BBAF5-D5C7-447E-A146-EAA849AC4E8D}" presName="node" presStyleLbl="node1" presStyleIdx="4" presStyleCnt="5">
        <dgm:presLayoutVars>
          <dgm:bulletEnabled val="1"/>
        </dgm:presLayoutVars>
      </dgm:prSet>
      <dgm:spPr/>
    </dgm:pt>
  </dgm:ptLst>
  <dgm:cxnLst>
    <dgm:cxn modelId="{C14B2806-E8F0-42A2-BC24-F311AFFEC1A5}" type="presOf" srcId="{90E6CF7B-BA19-4366-A96F-709DD3E45274}" destId="{CC2477B0-34F2-4756-88B5-6D3AFA801FA2}" srcOrd="0" destOrd="0" presId="urn:microsoft.com/office/officeart/2005/8/layout/process2"/>
    <dgm:cxn modelId="{EC526316-6038-4C8D-8947-C8B587823EE2}" type="presOf" srcId="{78B335A6-C99E-460F-9275-5542C681F2F8}" destId="{C356E28E-4225-4C0A-BE98-BD6B172B817B}" srcOrd="1" destOrd="0" presId="urn:microsoft.com/office/officeart/2005/8/layout/process2"/>
    <dgm:cxn modelId="{1EA56F31-C42E-4F49-A163-4B7EAC68AB69}" srcId="{6C62D3F0-1251-49D1-AD6C-4B6AB9DE2287}" destId="{F7CC7688-A62E-471A-B4C6-696CEB614B95}" srcOrd="2" destOrd="0" parTransId="{94F7AF33-0281-44EA-851C-59E67BCD63EE}" sibTransId="{90E6CF7B-BA19-4366-A96F-709DD3E45274}"/>
    <dgm:cxn modelId="{C5FC443D-EB74-4BC9-BBFA-3D9040BB94C6}" type="presOf" srcId="{032F0DDD-AC06-44B4-9587-1D3C553F9316}" destId="{C9CC4E72-3C69-4FEA-BE70-2B673501211F}" srcOrd="0" destOrd="0" presId="urn:microsoft.com/office/officeart/2005/8/layout/process2"/>
    <dgm:cxn modelId="{EF311F68-3CA7-40EA-BC8B-7E5FD1960D1C}" type="presOf" srcId="{37932C25-B1B5-4FC8-8EDB-B3A31CCC62EC}" destId="{FB3D4312-031C-46F5-A0A7-E065E0729C9F}" srcOrd="1" destOrd="0" presId="urn:microsoft.com/office/officeart/2005/8/layout/process2"/>
    <dgm:cxn modelId="{213D906E-EDE7-4669-B4F1-1DF590396D02}" srcId="{6C62D3F0-1251-49D1-AD6C-4B6AB9DE2287}" destId="{935BBAF5-D5C7-447E-A146-EAA849AC4E8D}" srcOrd="4" destOrd="0" parTransId="{10A89664-35C5-4456-A979-0D4DA706E4BD}" sibTransId="{627B0A96-A417-42CC-A114-1EB783B22922}"/>
    <dgm:cxn modelId="{296BDC51-55F8-4563-A349-D290161637B5}" type="presOf" srcId="{78B335A6-C99E-460F-9275-5542C681F2F8}" destId="{5C159BED-5463-46B8-A766-5508F85BD64E}" srcOrd="0" destOrd="0" presId="urn:microsoft.com/office/officeart/2005/8/layout/process2"/>
    <dgm:cxn modelId="{30864D5A-361E-4A05-B393-11916CEBBF8D}" srcId="{6C62D3F0-1251-49D1-AD6C-4B6AB9DE2287}" destId="{B04A91C9-10A7-4608-A1FC-1E19369336A7}" srcOrd="1" destOrd="0" parTransId="{1FE2DFCB-D582-4599-9FC1-19ECE590825C}" sibTransId="{37932C25-B1B5-4FC8-8EDB-B3A31CCC62EC}"/>
    <dgm:cxn modelId="{67F7C67F-28E9-45B1-AE47-9F6DD78F6811}" srcId="{6C62D3F0-1251-49D1-AD6C-4B6AB9DE2287}" destId="{032F0DDD-AC06-44B4-9587-1D3C553F9316}" srcOrd="3" destOrd="0" parTransId="{0E3D9DD4-E581-4107-92BE-5A48CCE69412}" sibTransId="{78B335A6-C99E-460F-9275-5542C681F2F8}"/>
    <dgm:cxn modelId="{105A0B8D-786E-4A8F-A192-7B5C4728A55F}" type="presOf" srcId="{1250D24A-94C2-4873-B2BB-E90DEE1743BC}" destId="{78002FB9-B1D7-46FB-ABEF-C943760EBEAF}" srcOrd="0" destOrd="0" presId="urn:microsoft.com/office/officeart/2005/8/layout/process2"/>
    <dgm:cxn modelId="{179538A5-21E7-43BC-A4AE-B13F723837AC}" type="presOf" srcId="{90E6CF7B-BA19-4366-A96F-709DD3E45274}" destId="{52865400-C7D1-49FE-BBF4-B31798EF2540}" srcOrd="1" destOrd="0" presId="urn:microsoft.com/office/officeart/2005/8/layout/process2"/>
    <dgm:cxn modelId="{311D4FA8-158E-4E6C-9DA4-D3C80F025693}" type="presOf" srcId="{F7CC7688-A62E-471A-B4C6-696CEB614B95}" destId="{D688CADC-0F66-49B0-B152-34D0A53D08E1}" srcOrd="0" destOrd="0" presId="urn:microsoft.com/office/officeart/2005/8/layout/process2"/>
    <dgm:cxn modelId="{92603BB0-C433-4E34-B3CC-27B316D9A808}" type="presOf" srcId="{37932C25-B1B5-4FC8-8EDB-B3A31CCC62EC}" destId="{340BFD1F-6A14-400A-BE68-21D6F57C35BC}" srcOrd="0" destOrd="0" presId="urn:microsoft.com/office/officeart/2005/8/layout/process2"/>
    <dgm:cxn modelId="{16D2F4BA-CBDA-42F5-855B-B329F280B712}" srcId="{6C62D3F0-1251-49D1-AD6C-4B6AB9DE2287}" destId="{A3BE40BC-FDF3-4285-BFAB-FDF26F5DB5C9}" srcOrd="0" destOrd="0" parTransId="{B8823C41-EC0B-4F47-B1C2-687550B5569F}" sibTransId="{1250D24A-94C2-4873-B2BB-E90DEE1743BC}"/>
    <dgm:cxn modelId="{B791F2D5-6CFC-4501-BAB8-1074504A6968}" type="presOf" srcId="{B04A91C9-10A7-4608-A1FC-1E19369336A7}" destId="{4E295C1B-2A98-485F-8CD8-B2252A6965DC}" srcOrd="0" destOrd="0" presId="urn:microsoft.com/office/officeart/2005/8/layout/process2"/>
    <dgm:cxn modelId="{3AD794D7-CF0A-4379-8B7A-BBBA0067E1C9}" type="presOf" srcId="{935BBAF5-D5C7-447E-A146-EAA849AC4E8D}" destId="{103635F6-CFB1-46BF-A233-00AD5D2F6EC7}" srcOrd="0" destOrd="0" presId="urn:microsoft.com/office/officeart/2005/8/layout/process2"/>
    <dgm:cxn modelId="{E8EDD5DE-C641-4F7A-BE65-CF19CE3E048F}" type="presOf" srcId="{1250D24A-94C2-4873-B2BB-E90DEE1743BC}" destId="{15127D46-2B82-4AEF-BEF0-DF01839F35E7}" srcOrd="1" destOrd="0" presId="urn:microsoft.com/office/officeart/2005/8/layout/process2"/>
    <dgm:cxn modelId="{371E97EC-8415-4273-B7DA-B363151D6570}" type="presOf" srcId="{A3BE40BC-FDF3-4285-BFAB-FDF26F5DB5C9}" destId="{69A01E5B-CAB4-42C1-ACB6-E16157241380}" srcOrd="0" destOrd="0" presId="urn:microsoft.com/office/officeart/2005/8/layout/process2"/>
    <dgm:cxn modelId="{4B1C0EF0-DB93-4691-A291-805940FC63D5}" type="presOf" srcId="{6C62D3F0-1251-49D1-AD6C-4B6AB9DE2287}" destId="{9A867589-354F-4AC4-8C2A-CE1DC30F0401}" srcOrd="0" destOrd="0" presId="urn:microsoft.com/office/officeart/2005/8/layout/process2"/>
    <dgm:cxn modelId="{73122FA1-412C-4C88-8597-7FF13593522E}" type="presParOf" srcId="{9A867589-354F-4AC4-8C2A-CE1DC30F0401}" destId="{69A01E5B-CAB4-42C1-ACB6-E16157241380}" srcOrd="0" destOrd="0" presId="urn:microsoft.com/office/officeart/2005/8/layout/process2"/>
    <dgm:cxn modelId="{D49D390F-AF23-49A9-BBCB-AC301790A2A3}" type="presParOf" srcId="{9A867589-354F-4AC4-8C2A-CE1DC30F0401}" destId="{78002FB9-B1D7-46FB-ABEF-C943760EBEAF}" srcOrd="1" destOrd="0" presId="urn:microsoft.com/office/officeart/2005/8/layout/process2"/>
    <dgm:cxn modelId="{827DA98C-CDE9-470A-9C1E-DB13EDCE1495}" type="presParOf" srcId="{78002FB9-B1D7-46FB-ABEF-C943760EBEAF}" destId="{15127D46-2B82-4AEF-BEF0-DF01839F35E7}" srcOrd="0" destOrd="0" presId="urn:microsoft.com/office/officeart/2005/8/layout/process2"/>
    <dgm:cxn modelId="{653BAF99-D9B5-4511-995D-7E36C579ADEA}" type="presParOf" srcId="{9A867589-354F-4AC4-8C2A-CE1DC30F0401}" destId="{4E295C1B-2A98-485F-8CD8-B2252A6965DC}" srcOrd="2" destOrd="0" presId="urn:microsoft.com/office/officeart/2005/8/layout/process2"/>
    <dgm:cxn modelId="{78DDDA9E-304C-497C-A209-E0FF95E3CD6B}" type="presParOf" srcId="{9A867589-354F-4AC4-8C2A-CE1DC30F0401}" destId="{340BFD1F-6A14-400A-BE68-21D6F57C35BC}" srcOrd="3" destOrd="0" presId="urn:microsoft.com/office/officeart/2005/8/layout/process2"/>
    <dgm:cxn modelId="{778D1E28-01A8-477C-9918-E87C6761F6F6}" type="presParOf" srcId="{340BFD1F-6A14-400A-BE68-21D6F57C35BC}" destId="{FB3D4312-031C-46F5-A0A7-E065E0729C9F}" srcOrd="0" destOrd="0" presId="urn:microsoft.com/office/officeart/2005/8/layout/process2"/>
    <dgm:cxn modelId="{B8E44C0C-3896-439F-B9D2-E95FF62623E2}" type="presParOf" srcId="{9A867589-354F-4AC4-8C2A-CE1DC30F0401}" destId="{D688CADC-0F66-49B0-B152-34D0A53D08E1}" srcOrd="4" destOrd="0" presId="urn:microsoft.com/office/officeart/2005/8/layout/process2"/>
    <dgm:cxn modelId="{CEDFC5C6-7E11-4418-BD8F-A7AC1FC36ED6}" type="presParOf" srcId="{9A867589-354F-4AC4-8C2A-CE1DC30F0401}" destId="{CC2477B0-34F2-4756-88B5-6D3AFA801FA2}" srcOrd="5" destOrd="0" presId="urn:microsoft.com/office/officeart/2005/8/layout/process2"/>
    <dgm:cxn modelId="{6E50E724-845A-4652-A158-8CC24BC31939}" type="presParOf" srcId="{CC2477B0-34F2-4756-88B5-6D3AFA801FA2}" destId="{52865400-C7D1-49FE-BBF4-B31798EF2540}" srcOrd="0" destOrd="0" presId="urn:microsoft.com/office/officeart/2005/8/layout/process2"/>
    <dgm:cxn modelId="{DAF82390-7D19-4C8B-9267-F4B86DC81B07}" type="presParOf" srcId="{9A867589-354F-4AC4-8C2A-CE1DC30F0401}" destId="{C9CC4E72-3C69-4FEA-BE70-2B673501211F}" srcOrd="6" destOrd="0" presId="urn:microsoft.com/office/officeart/2005/8/layout/process2"/>
    <dgm:cxn modelId="{EE756C42-A15B-47DF-8889-EEA37551E2F5}" type="presParOf" srcId="{9A867589-354F-4AC4-8C2A-CE1DC30F0401}" destId="{5C159BED-5463-46B8-A766-5508F85BD64E}" srcOrd="7" destOrd="0" presId="urn:microsoft.com/office/officeart/2005/8/layout/process2"/>
    <dgm:cxn modelId="{4CB499C4-5430-4DFA-B29A-50006B72A731}" type="presParOf" srcId="{5C159BED-5463-46B8-A766-5508F85BD64E}" destId="{C356E28E-4225-4C0A-BE98-BD6B172B817B}" srcOrd="0" destOrd="0" presId="urn:microsoft.com/office/officeart/2005/8/layout/process2"/>
    <dgm:cxn modelId="{89CE0266-C9C5-4EA9-97FF-7CBB3B384ACA}" type="presParOf" srcId="{9A867589-354F-4AC4-8C2A-CE1DC30F0401}" destId="{103635F6-CFB1-46BF-A233-00AD5D2F6EC7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C62D3F0-1251-49D1-AD6C-4B6AB9DE2287}" type="doc">
      <dgm:prSet loTypeId="urn:microsoft.com/office/officeart/2005/8/layout/process2" loCatId="process" qsTypeId="urn:microsoft.com/office/officeart/2005/8/quickstyle/3d5" qsCatId="3D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A3BE40BC-FDF3-4285-BFAB-FDF26F5DB5C9}">
      <dgm:prSet phldrT="[Text]"/>
      <dgm:spPr/>
      <dgm:t>
        <a:bodyPr/>
        <a:lstStyle/>
        <a:p>
          <a:pPr algn="ctr"/>
          <a:r>
            <a:rPr lang="fa-IR" dirty="0">
              <a:cs typeface="B Homa" panose="00000400000000000000" pitchFamily="2" charset="-78"/>
            </a:rPr>
            <a:t>طرح مسئله</a:t>
          </a:r>
          <a:endParaRPr lang="en-US" dirty="0"/>
        </a:p>
      </dgm:t>
    </dgm:pt>
    <dgm:pt modelId="{B8823C41-EC0B-4F47-B1C2-687550B5569F}" type="parTrans" cxnId="{16D2F4BA-CBDA-42F5-855B-B329F280B712}">
      <dgm:prSet/>
      <dgm:spPr/>
      <dgm:t>
        <a:bodyPr/>
        <a:lstStyle/>
        <a:p>
          <a:endParaRPr lang="en-US"/>
        </a:p>
      </dgm:t>
    </dgm:pt>
    <dgm:pt modelId="{1250D24A-94C2-4873-B2BB-E90DEE1743BC}" type="sibTrans" cxnId="{16D2F4BA-CBDA-42F5-855B-B329F280B712}">
      <dgm:prSet/>
      <dgm:spPr/>
      <dgm:t>
        <a:bodyPr/>
        <a:lstStyle/>
        <a:p>
          <a:endParaRPr lang="en-US"/>
        </a:p>
      </dgm:t>
    </dgm:pt>
    <dgm:pt modelId="{B04A91C9-10A7-4608-A1FC-1E19369336A7}">
      <dgm:prSet phldrT="[Text]"/>
      <dgm:spPr>
        <a:solidFill>
          <a:srgbClr val="00A400"/>
        </a:solidFill>
      </dgm:spPr>
      <dgm:t>
        <a:bodyPr/>
        <a:lstStyle/>
        <a:p>
          <a:pPr algn="ctr"/>
          <a:r>
            <a:rPr lang="fa-IR" dirty="0">
              <a:cs typeface="B Homa" panose="00000400000000000000" pitchFamily="2" charset="-78"/>
            </a:rPr>
            <a:t>معرفی موضوع</a:t>
          </a:r>
          <a:endParaRPr lang="en-US" dirty="0"/>
        </a:p>
      </dgm:t>
    </dgm:pt>
    <dgm:pt modelId="{1FE2DFCB-D582-4599-9FC1-19ECE590825C}" type="parTrans" cxnId="{30864D5A-361E-4A05-B393-11916CEBBF8D}">
      <dgm:prSet/>
      <dgm:spPr/>
      <dgm:t>
        <a:bodyPr/>
        <a:lstStyle/>
        <a:p>
          <a:endParaRPr lang="en-US"/>
        </a:p>
      </dgm:t>
    </dgm:pt>
    <dgm:pt modelId="{37932C25-B1B5-4FC8-8EDB-B3A31CCC62EC}" type="sibTrans" cxnId="{30864D5A-361E-4A05-B393-11916CEBBF8D}">
      <dgm:prSet/>
      <dgm:spPr/>
      <dgm:t>
        <a:bodyPr/>
        <a:lstStyle/>
        <a:p>
          <a:endParaRPr lang="en-US"/>
        </a:p>
      </dgm:t>
    </dgm:pt>
    <dgm:pt modelId="{F7CC7688-A62E-471A-B4C6-696CEB614B95}">
      <dgm:prSet phldrT="[Text]"/>
      <dgm:spPr/>
      <dgm:t>
        <a:bodyPr/>
        <a:lstStyle/>
        <a:p>
          <a:pPr algn="ctr"/>
          <a:r>
            <a:rPr lang="fa-IR" dirty="0">
              <a:cs typeface="B Homa" panose="00000400000000000000" pitchFamily="2" charset="-78"/>
            </a:rPr>
            <a:t>کارهای انجام شده</a:t>
          </a:r>
          <a:endParaRPr lang="en-US" dirty="0"/>
        </a:p>
      </dgm:t>
    </dgm:pt>
    <dgm:pt modelId="{94F7AF33-0281-44EA-851C-59E67BCD63EE}" type="parTrans" cxnId="{1EA56F31-C42E-4F49-A163-4B7EAC68AB69}">
      <dgm:prSet/>
      <dgm:spPr/>
      <dgm:t>
        <a:bodyPr/>
        <a:lstStyle/>
        <a:p>
          <a:endParaRPr lang="en-US"/>
        </a:p>
      </dgm:t>
    </dgm:pt>
    <dgm:pt modelId="{90E6CF7B-BA19-4366-A96F-709DD3E45274}" type="sibTrans" cxnId="{1EA56F31-C42E-4F49-A163-4B7EAC68AB69}">
      <dgm:prSet/>
      <dgm:spPr/>
      <dgm:t>
        <a:bodyPr/>
        <a:lstStyle/>
        <a:p>
          <a:endParaRPr lang="en-US"/>
        </a:p>
      </dgm:t>
    </dgm:pt>
    <dgm:pt modelId="{032F0DDD-AC06-44B4-9587-1D3C553F9316}">
      <dgm:prSet phldrT="[Text]"/>
      <dgm:spPr/>
      <dgm:t>
        <a:bodyPr/>
        <a:lstStyle/>
        <a:p>
          <a:pPr algn="ctr"/>
          <a:r>
            <a:rPr lang="fa-IR" dirty="0">
              <a:cs typeface="B Homa" panose="00000400000000000000" pitchFamily="2" charset="-78"/>
            </a:rPr>
            <a:t>هدف پروژه</a:t>
          </a:r>
          <a:endParaRPr lang="en-US" dirty="0"/>
        </a:p>
      </dgm:t>
    </dgm:pt>
    <dgm:pt modelId="{0E3D9DD4-E581-4107-92BE-5A48CCE69412}" type="parTrans" cxnId="{67F7C67F-28E9-45B1-AE47-9F6DD78F6811}">
      <dgm:prSet/>
      <dgm:spPr/>
      <dgm:t>
        <a:bodyPr/>
        <a:lstStyle/>
        <a:p>
          <a:endParaRPr lang="en-US"/>
        </a:p>
      </dgm:t>
    </dgm:pt>
    <dgm:pt modelId="{78B335A6-C99E-460F-9275-5542C681F2F8}" type="sibTrans" cxnId="{67F7C67F-28E9-45B1-AE47-9F6DD78F6811}">
      <dgm:prSet/>
      <dgm:spPr/>
      <dgm:t>
        <a:bodyPr/>
        <a:lstStyle/>
        <a:p>
          <a:endParaRPr lang="en-US"/>
        </a:p>
      </dgm:t>
    </dgm:pt>
    <dgm:pt modelId="{935BBAF5-D5C7-447E-A146-EAA849AC4E8D}">
      <dgm:prSet phldrT="[Text]"/>
      <dgm:spPr/>
      <dgm:t>
        <a:bodyPr/>
        <a:lstStyle/>
        <a:p>
          <a:pPr algn="ctr"/>
          <a:r>
            <a:rPr lang="fa-IR">
              <a:cs typeface="B Homa" panose="00000400000000000000" pitchFamily="2" charset="-78"/>
            </a:rPr>
            <a:t>جمع بندی و پیشنهادات</a:t>
          </a:r>
          <a:endParaRPr lang="en-US" dirty="0"/>
        </a:p>
      </dgm:t>
    </dgm:pt>
    <dgm:pt modelId="{10A89664-35C5-4456-A979-0D4DA706E4BD}" type="parTrans" cxnId="{213D906E-EDE7-4669-B4F1-1DF590396D02}">
      <dgm:prSet/>
      <dgm:spPr/>
      <dgm:t>
        <a:bodyPr/>
        <a:lstStyle/>
        <a:p>
          <a:endParaRPr lang="en-US"/>
        </a:p>
      </dgm:t>
    </dgm:pt>
    <dgm:pt modelId="{627B0A96-A417-42CC-A114-1EB783B22922}" type="sibTrans" cxnId="{213D906E-EDE7-4669-B4F1-1DF590396D02}">
      <dgm:prSet/>
      <dgm:spPr/>
      <dgm:t>
        <a:bodyPr/>
        <a:lstStyle/>
        <a:p>
          <a:endParaRPr lang="en-US"/>
        </a:p>
      </dgm:t>
    </dgm:pt>
    <dgm:pt modelId="{9A867589-354F-4AC4-8C2A-CE1DC30F0401}" type="pres">
      <dgm:prSet presAssocID="{6C62D3F0-1251-49D1-AD6C-4B6AB9DE2287}" presName="linearFlow" presStyleCnt="0">
        <dgm:presLayoutVars>
          <dgm:resizeHandles val="exact"/>
        </dgm:presLayoutVars>
      </dgm:prSet>
      <dgm:spPr/>
    </dgm:pt>
    <dgm:pt modelId="{69A01E5B-CAB4-42C1-ACB6-E16157241380}" type="pres">
      <dgm:prSet presAssocID="{A3BE40BC-FDF3-4285-BFAB-FDF26F5DB5C9}" presName="node" presStyleLbl="node1" presStyleIdx="0" presStyleCnt="5">
        <dgm:presLayoutVars>
          <dgm:bulletEnabled val="1"/>
        </dgm:presLayoutVars>
      </dgm:prSet>
      <dgm:spPr/>
    </dgm:pt>
    <dgm:pt modelId="{78002FB9-B1D7-46FB-ABEF-C943760EBEAF}" type="pres">
      <dgm:prSet presAssocID="{1250D24A-94C2-4873-B2BB-E90DEE1743BC}" presName="sibTrans" presStyleLbl="sibTrans2D1" presStyleIdx="0" presStyleCnt="4"/>
      <dgm:spPr/>
    </dgm:pt>
    <dgm:pt modelId="{15127D46-2B82-4AEF-BEF0-DF01839F35E7}" type="pres">
      <dgm:prSet presAssocID="{1250D24A-94C2-4873-B2BB-E90DEE1743BC}" presName="connectorText" presStyleLbl="sibTrans2D1" presStyleIdx="0" presStyleCnt="4"/>
      <dgm:spPr/>
    </dgm:pt>
    <dgm:pt modelId="{4E295C1B-2A98-485F-8CD8-B2252A6965DC}" type="pres">
      <dgm:prSet presAssocID="{B04A91C9-10A7-4608-A1FC-1E19369336A7}" presName="node" presStyleLbl="node1" presStyleIdx="1" presStyleCnt="5">
        <dgm:presLayoutVars>
          <dgm:bulletEnabled val="1"/>
        </dgm:presLayoutVars>
      </dgm:prSet>
      <dgm:spPr/>
    </dgm:pt>
    <dgm:pt modelId="{340BFD1F-6A14-400A-BE68-21D6F57C35BC}" type="pres">
      <dgm:prSet presAssocID="{37932C25-B1B5-4FC8-8EDB-B3A31CCC62EC}" presName="sibTrans" presStyleLbl="sibTrans2D1" presStyleIdx="1" presStyleCnt="4"/>
      <dgm:spPr/>
    </dgm:pt>
    <dgm:pt modelId="{FB3D4312-031C-46F5-A0A7-E065E0729C9F}" type="pres">
      <dgm:prSet presAssocID="{37932C25-B1B5-4FC8-8EDB-B3A31CCC62EC}" presName="connectorText" presStyleLbl="sibTrans2D1" presStyleIdx="1" presStyleCnt="4"/>
      <dgm:spPr/>
    </dgm:pt>
    <dgm:pt modelId="{D688CADC-0F66-49B0-B152-34D0A53D08E1}" type="pres">
      <dgm:prSet presAssocID="{F7CC7688-A62E-471A-B4C6-696CEB614B95}" presName="node" presStyleLbl="node1" presStyleIdx="2" presStyleCnt="5">
        <dgm:presLayoutVars>
          <dgm:bulletEnabled val="1"/>
        </dgm:presLayoutVars>
      </dgm:prSet>
      <dgm:spPr/>
    </dgm:pt>
    <dgm:pt modelId="{CC2477B0-34F2-4756-88B5-6D3AFA801FA2}" type="pres">
      <dgm:prSet presAssocID="{90E6CF7B-BA19-4366-A96F-709DD3E45274}" presName="sibTrans" presStyleLbl="sibTrans2D1" presStyleIdx="2" presStyleCnt="4"/>
      <dgm:spPr/>
    </dgm:pt>
    <dgm:pt modelId="{52865400-C7D1-49FE-BBF4-B31798EF2540}" type="pres">
      <dgm:prSet presAssocID="{90E6CF7B-BA19-4366-A96F-709DD3E45274}" presName="connectorText" presStyleLbl="sibTrans2D1" presStyleIdx="2" presStyleCnt="4"/>
      <dgm:spPr/>
    </dgm:pt>
    <dgm:pt modelId="{C9CC4E72-3C69-4FEA-BE70-2B673501211F}" type="pres">
      <dgm:prSet presAssocID="{032F0DDD-AC06-44B4-9587-1D3C553F9316}" presName="node" presStyleLbl="node1" presStyleIdx="3" presStyleCnt="5">
        <dgm:presLayoutVars>
          <dgm:bulletEnabled val="1"/>
        </dgm:presLayoutVars>
      </dgm:prSet>
      <dgm:spPr/>
    </dgm:pt>
    <dgm:pt modelId="{5C159BED-5463-46B8-A766-5508F85BD64E}" type="pres">
      <dgm:prSet presAssocID="{78B335A6-C99E-460F-9275-5542C681F2F8}" presName="sibTrans" presStyleLbl="sibTrans2D1" presStyleIdx="3" presStyleCnt="4"/>
      <dgm:spPr/>
    </dgm:pt>
    <dgm:pt modelId="{C356E28E-4225-4C0A-BE98-BD6B172B817B}" type="pres">
      <dgm:prSet presAssocID="{78B335A6-C99E-460F-9275-5542C681F2F8}" presName="connectorText" presStyleLbl="sibTrans2D1" presStyleIdx="3" presStyleCnt="4"/>
      <dgm:spPr/>
    </dgm:pt>
    <dgm:pt modelId="{103635F6-CFB1-46BF-A233-00AD5D2F6EC7}" type="pres">
      <dgm:prSet presAssocID="{935BBAF5-D5C7-447E-A146-EAA849AC4E8D}" presName="node" presStyleLbl="node1" presStyleIdx="4" presStyleCnt="5">
        <dgm:presLayoutVars>
          <dgm:bulletEnabled val="1"/>
        </dgm:presLayoutVars>
      </dgm:prSet>
      <dgm:spPr/>
    </dgm:pt>
  </dgm:ptLst>
  <dgm:cxnLst>
    <dgm:cxn modelId="{1932B70E-5D7A-4CD6-BCB5-EED6148E3E0F}" type="presOf" srcId="{37932C25-B1B5-4FC8-8EDB-B3A31CCC62EC}" destId="{340BFD1F-6A14-400A-BE68-21D6F57C35BC}" srcOrd="0" destOrd="0" presId="urn:microsoft.com/office/officeart/2005/8/layout/process2"/>
    <dgm:cxn modelId="{1EA56F31-C42E-4F49-A163-4B7EAC68AB69}" srcId="{6C62D3F0-1251-49D1-AD6C-4B6AB9DE2287}" destId="{F7CC7688-A62E-471A-B4C6-696CEB614B95}" srcOrd="2" destOrd="0" parTransId="{94F7AF33-0281-44EA-851C-59E67BCD63EE}" sibTransId="{90E6CF7B-BA19-4366-A96F-709DD3E45274}"/>
    <dgm:cxn modelId="{A780AA69-5E90-4DE4-AC91-F094E8C788C5}" type="presOf" srcId="{90E6CF7B-BA19-4366-A96F-709DD3E45274}" destId="{52865400-C7D1-49FE-BBF4-B31798EF2540}" srcOrd="1" destOrd="0" presId="urn:microsoft.com/office/officeart/2005/8/layout/process2"/>
    <dgm:cxn modelId="{ACDB804C-C3BD-4F51-8B18-75C3B58A18AF}" type="presOf" srcId="{1250D24A-94C2-4873-B2BB-E90DEE1743BC}" destId="{15127D46-2B82-4AEF-BEF0-DF01839F35E7}" srcOrd="1" destOrd="0" presId="urn:microsoft.com/office/officeart/2005/8/layout/process2"/>
    <dgm:cxn modelId="{213D906E-EDE7-4669-B4F1-1DF590396D02}" srcId="{6C62D3F0-1251-49D1-AD6C-4B6AB9DE2287}" destId="{935BBAF5-D5C7-447E-A146-EAA849AC4E8D}" srcOrd="4" destOrd="0" parTransId="{10A89664-35C5-4456-A979-0D4DA706E4BD}" sibTransId="{627B0A96-A417-42CC-A114-1EB783B22922}"/>
    <dgm:cxn modelId="{9D50A753-6912-457D-9D62-60AB6C0FA568}" type="presOf" srcId="{78B335A6-C99E-460F-9275-5542C681F2F8}" destId="{5C159BED-5463-46B8-A766-5508F85BD64E}" srcOrd="0" destOrd="0" presId="urn:microsoft.com/office/officeart/2005/8/layout/process2"/>
    <dgm:cxn modelId="{F7BDD355-D6F6-429A-B5CB-81F787CECC8E}" type="presOf" srcId="{935BBAF5-D5C7-447E-A146-EAA849AC4E8D}" destId="{103635F6-CFB1-46BF-A233-00AD5D2F6EC7}" srcOrd="0" destOrd="0" presId="urn:microsoft.com/office/officeart/2005/8/layout/process2"/>
    <dgm:cxn modelId="{05F71276-2577-4B75-B4EF-2C3265B48B93}" type="presOf" srcId="{032F0DDD-AC06-44B4-9587-1D3C553F9316}" destId="{C9CC4E72-3C69-4FEA-BE70-2B673501211F}" srcOrd="0" destOrd="0" presId="urn:microsoft.com/office/officeart/2005/8/layout/process2"/>
    <dgm:cxn modelId="{FA7A315A-3BD2-4E35-BC2D-B71748124D24}" type="presOf" srcId="{1250D24A-94C2-4873-B2BB-E90DEE1743BC}" destId="{78002FB9-B1D7-46FB-ABEF-C943760EBEAF}" srcOrd="0" destOrd="0" presId="urn:microsoft.com/office/officeart/2005/8/layout/process2"/>
    <dgm:cxn modelId="{30864D5A-361E-4A05-B393-11916CEBBF8D}" srcId="{6C62D3F0-1251-49D1-AD6C-4B6AB9DE2287}" destId="{B04A91C9-10A7-4608-A1FC-1E19369336A7}" srcOrd="1" destOrd="0" parTransId="{1FE2DFCB-D582-4599-9FC1-19ECE590825C}" sibTransId="{37932C25-B1B5-4FC8-8EDB-B3A31CCC62EC}"/>
    <dgm:cxn modelId="{67F7C67F-28E9-45B1-AE47-9F6DD78F6811}" srcId="{6C62D3F0-1251-49D1-AD6C-4B6AB9DE2287}" destId="{032F0DDD-AC06-44B4-9587-1D3C553F9316}" srcOrd="3" destOrd="0" parTransId="{0E3D9DD4-E581-4107-92BE-5A48CCE69412}" sibTransId="{78B335A6-C99E-460F-9275-5542C681F2F8}"/>
    <dgm:cxn modelId="{B5113990-BC9D-494E-88CB-E7B209824A6C}" type="presOf" srcId="{78B335A6-C99E-460F-9275-5542C681F2F8}" destId="{C356E28E-4225-4C0A-BE98-BD6B172B817B}" srcOrd="1" destOrd="0" presId="urn:microsoft.com/office/officeart/2005/8/layout/process2"/>
    <dgm:cxn modelId="{54062594-C261-4AF7-B817-D7451A4FD3A4}" type="presOf" srcId="{6C62D3F0-1251-49D1-AD6C-4B6AB9DE2287}" destId="{9A867589-354F-4AC4-8C2A-CE1DC30F0401}" srcOrd="0" destOrd="0" presId="urn:microsoft.com/office/officeart/2005/8/layout/process2"/>
    <dgm:cxn modelId="{DAE41098-0BA5-4B05-A4E8-AB6CBD3B3E49}" type="presOf" srcId="{90E6CF7B-BA19-4366-A96F-709DD3E45274}" destId="{CC2477B0-34F2-4756-88B5-6D3AFA801FA2}" srcOrd="0" destOrd="0" presId="urn:microsoft.com/office/officeart/2005/8/layout/process2"/>
    <dgm:cxn modelId="{16D2F4BA-CBDA-42F5-855B-B329F280B712}" srcId="{6C62D3F0-1251-49D1-AD6C-4B6AB9DE2287}" destId="{A3BE40BC-FDF3-4285-BFAB-FDF26F5DB5C9}" srcOrd="0" destOrd="0" parTransId="{B8823C41-EC0B-4F47-B1C2-687550B5569F}" sibTransId="{1250D24A-94C2-4873-B2BB-E90DEE1743BC}"/>
    <dgm:cxn modelId="{BEF652BB-345D-442A-819D-59B1F86ACAAF}" type="presOf" srcId="{A3BE40BC-FDF3-4285-BFAB-FDF26F5DB5C9}" destId="{69A01E5B-CAB4-42C1-ACB6-E16157241380}" srcOrd="0" destOrd="0" presId="urn:microsoft.com/office/officeart/2005/8/layout/process2"/>
    <dgm:cxn modelId="{EBE2E3C0-107B-4DCD-AB40-40A0C3F43012}" type="presOf" srcId="{37932C25-B1B5-4FC8-8EDB-B3A31CCC62EC}" destId="{FB3D4312-031C-46F5-A0A7-E065E0729C9F}" srcOrd="1" destOrd="0" presId="urn:microsoft.com/office/officeart/2005/8/layout/process2"/>
    <dgm:cxn modelId="{85640ACF-3C25-43CE-93B4-19A73ABD49C3}" type="presOf" srcId="{B04A91C9-10A7-4608-A1FC-1E19369336A7}" destId="{4E295C1B-2A98-485F-8CD8-B2252A6965DC}" srcOrd="0" destOrd="0" presId="urn:microsoft.com/office/officeart/2005/8/layout/process2"/>
    <dgm:cxn modelId="{A2BF42F5-7B53-45A7-A10E-2A8F071B47EF}" type="presOf" srcId="{F7CC7688-A62E-471A-B4C6-696CEB614B95}" destId="{D688CADC-0F66-49B0-B152-34D0A53D08E1}" srcOrd="0" destOrd="0" presId="urn:microsoft.com/office/officeart/2005/8/layout/process2"/>
    <dgm:cxn modelId="{FD9D1F85-B32A-4AA1-9912-090BF6B96982}" type="presParOf" srcId="{9A867589-354F-4AC4-8C2A-CE1DC30F0401}" destId="{69A01E5B-CAB4-42C1-ACB6-E16157241380}" srcOrd="0" destOrd="0" presId="urn:microsoft.com/office/officeart/2005/8/layout/process2"/>
    <dgm:cxn modelId="{ED505429-4AEF-483E-B36F-C713CE8F574C}" type="presParOf" srcId="{9A867589-354F-4AC4-8C2A-CE1DC30F0401}" destId="{78002FB9-B1D7-46FB-ABEF-C943760EBEAF}" srcOrd="1" destOrd="0" presId="urn:microsoft.com/office/officeart/2005/8/layout/process2"/>
    <dgm:cxn modelId="{0CF2C67D-F022-4AAF-88E8-321E64B21C12}" type="presParOf" srcId="{78002FB9-B1D7-46FB-ABEF-C943760EBEAF}" destId="{15127D46-2B82-4AEF-BEF0-DF01839F35E7}" srcOrd="0" destOrd="0" presId="urn:microsoft.com/office/officeart/2005/8/layout/process2"/>
    <dgm:cxn modelId="{3C6DF688-B283-410C-92D8-8BD59D44B968}" type="presParOf" srcId="{9A867589-354F-4AC4-8C2A-CE1DC30F0401}" destId="{4E295C1B-2A98-485F-8CD8-B2252A6965DC}" srcOrd="2" destOrd="0" presId="urn:microsoft.com/office/officeart/2005/8/layout/process2"/>
    <dgm:cxn modelId="{C9AEFD12-C6E4-4725-A50F-F5BB5976E055}" type="presParOf" srcId="{9A867589-354F-4AC4-8C2A-CE1DC30F0401}" destId="{340BFD1F-6A14-400A-BE68-21D6F57C35BC}" srcOrd="3" destOrd="0" presId="urn:microsoft.com/office/officeart/2005/8/layout/process2"/>
    <dgm:cxn modelId="{DE8BF58B-7223-4728-923E-EA3102D184E5}" type="presParOf" srcId="{340BFD1F-6A14-400A-BE68-21D6F57C35BC}" destId="{FB3D4312-031C-46F5-A0A7-E065E0729C9F}" srcOrd="0" destOrd="0" presId="urn:microsoft.com/office/officeart/2005/8/layout/process2"/>
    <dgm:cxn modelId="{BA463F4E-7A74-4E2E-BCEC-2BB4801F02DE}" type="presParOf" srcId="{9A867589-354F-4AC4-8C2A-CE1DC30F0401}" destId="{D688CADC-0F66-49B0-B152-34D0A53D08E1}" srcOrd="4" destOrd="0" presId="urn:microsoft.com/office/officeart/2005/8/layout/process2"/>
    <dgm:cxn modelId="{0E518E65-1322-4DF4-949C-20935C0407FA}" type="presParOf" srcId="{9A867589-354F-4AC4-8C2A-CE1DC30F0401}" destId="{CC2477B0-34F2-4756-88B5-6D3AFA801FA2}" srcOrd="5" destOrd="0" presId="urn:microsoft.com/office/officeart/2005/8/layout/process2"/>
    <dgm:cxn modelId="{2FDBDDCF-D768-43D0-8C40-39DFE64ED184}" type="presParOf" srcId="{CC2477B0-34F2-4756-88B5-6D3AFA801FA2}" destId="{52865400-C7D1-49FE-BBF4-B31798EF2540}" srcOrd="0" destOrd="0" presId="urn:microsoft.com/office/officeart/2005/8/layout/process2"/>
    <dgm:cxn modelId="{1ADFF0F1-5150-494C-9284-67B2E00E6FC1}" type="presParOf" srcId="{9A867589-354F-4AC4-8C2A-CE1DC30F0401}" destId="{C9CC4E72-3C69-4FEA-BE70-2B673501211F}" srcOrd="6" destOrd="0" presId="urn:microsoft.com/office/officeart/2005/8/layout/process2"/>
    <dgm:cxn modelId="{0FF8B03C-0AD2-4B31-8053-928B78284A33}" type="presParOf" srcId="{9A867589-354F-4AC4-8C2A-CE1DC30F0401}" destId="{5C159BED-5463-46B8-A766-5508F85BD64E}" srcOrd="7" destOrd="0" presId="urn:microsoft.com/office/officeart/2005/8/layout/process2"/>
    <dgm:cxn modelId="{2394AC3A-DAE6-4E7D-B2A2-D49FC05392EE}" type="presParOf" srcId="{5C159BED-5463-46B8-A766-5508F85BD64E}" destId="{C356E28E-4225-4C0A-BE98-BD6B172B817B}" srcOrd="0" destOrd="0" presId="urn:microsoft.com/office/officeart/2005/8/layout/process2"/>
    <dgm:cxn modelId="{E478F0A6-E46B-4C7D-A7E4-4B36757A5007}" type="presParOf" srcId="{9A867589-354F-4AC4-8C2A-CE1DC30F0401}" destId="{103635F6-CFB1-46BF-A233-00AD5D2F6EC7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0787C9-3C0B-4DE1-90B0-BEA104805D47}">
      <dsp:nvSpPr>
        <dsp:cNvPr id="0" name=""/>
        <dsp:cNvSpPr/>
      </dsp:nvSpPr>
      <dsp:spPr>
        <a:xfrm>
          <a:off x="2380" y="817205"/>
          <a:ext cx="2118825" cy="847530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 dirty="0">
              <a:cs typeface="B Homa" panose="00000400000000000000" pitchFamily="2" charset="-78"/>
            </a:rPr>
            <a:t>طرح مسئله</a:t>
          </a:r>
          <a:endParaRPr lang="en-US" sz="1800" kern="1200" dirty="0">
            <a:cs typeface="B Homa" panose="00000400000000000000" pitchFamily="2" charset="-78"/>
          </a:endParaRPr>
        </a:p>
      </dsp:txBody>
      <dsp:txXfrm>
        <a:off x="426145" y="817205"/>
        <a:ext cx="1271295" cy="847530"/>
      </dsp:txXfrm>
    </dsp:sp>
    <dsp:sp modelId="{EA1C1B6D-9954-471E-9BDF-EF669AEA2B3E}">
      <dsp:nvSpPr>
        <dsp:cNvPr id="0" name=""/>
        <dsp:cNvSpPr/>
      </dsp:nvSpPr>
      <dsp:spPr>
        <a:xfrm>
          <a:off x="1909324" y="817205"/>
          <a:ext cx="2118825" cy="847530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600" kern="1200" dirty="0">
              <a:cs typeface="B Homa" panose="00000400000000000000" pitchFamily="2" charset="-78"/>
            </a:rPr>
            <a:t>معرفی موضوع</a:t>
          </a:r>
          <a:endParaRPr lang="en-US" sz="1600" kern="1200" dirty="0">
            <a:cs typeface="B Homa" panose="00000400000000000000" pitchFamily="2" charset="-78"/>
          </a:endParaRPr>
        </a:p>
      </dsp:txBody>
      <dsp:txXfrm>
        <a:off x="2333089" y="817205"/>
        <a:ext cx="1271295" cy="847530"/>
      </dsp:txXfrm>
    </dsp:sp>
    <dsp:sp modelId="{D6C5912D-4A7C-4DAC-BD45-869D04A5FCE3}">
      <dsp:nvSpPr>
        <dsp:cNvPr id="0" name=""/>
        <dsp:cNvSpPr/>
      </dsp:nvSpPr>
      <dsp:spPr>
        <a:xfrm>
          <a:off x="3816267" y="817205"/>
          <a:ext cx="2118825" cy="847530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000" kern="1200" dirty="0">
              <a:cs typeface="B Homa" panose="00000400000000000000" pitchFamily="2" charset="-78"/>
            </a:rPr>
            <a:t>کارهای انجام شده</a:t>
          </a:r>
          <a:endParaRPr lang="en-US" sz="2000" kern="1200" dirty="0">
            <a:cs typeface="B Homa" panose="00000400000000000000" pitchFamily="2" charset="-78"/>
          </a:endParaRPr>
        </a:p>
      </dsp:txBody>
      <dsp:txXfrm>
        <a:off x="4240032" y="817205"/>
        <a:ext cx="1271295" cy="847530"/>
      </dsp:txXfrm>
    </dsp:sp>
    <dsp:sp modelId="{A16FC319-980E-49C1-8783-16CB64EC72C7}">
      <dsp:nvSpPr>
        <dsp:cNvPr id="0" name=""/>
        <dsp:cNvSpPr/>
      </dsp:nvSpPr>
      <dsp:spPr>
        <a:xfrm>
          <a:off x="5723210" y="817205"/>
          <a:ext cx="2118825" cy="847530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2000" kern="1200" dirty="0">
              <a:cs typeface="B Homa" panose="00000400000000000000" pitchFamily="2" charset="-78"/>
            </a:rPr>
            <a:t>هدف پروژه</a:t>
          </a:r>
          <a:endParaRPr lang="en-US" sz="2000" kern="1200" dirty="0">
            <a:cs typeface="B Homa" panose="00000400000000000000" pitchFamily="2" charset="-78"/>
          </a:endParaRPr>
        </a:p>
      </dsp:txBody>
      <dsp:txXfrm>
        <a:off x="6146975" y="817205"/>
        <a:ext cx="1271295" cy="847530"/>
      </dsp:txXfrm>
    </dsp:sp>
    <dsp:sp modelId="{4B1BFAA3-5AAF-4178-B85D-A4B57447483E}">
      <dsp:nvSpPr>
        <dsp:cNvPr id="0" name=""/>
        <dsp:cNvSpPr/>
      </dsp:nvSpPr>
      <dsp:spPr>
        <a:xfrm>
          <a:off x="7630154" y="817205"/>
          <a:ext cx="2118825" cy="847530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 dirty="0">
              <a:cs typeface="B Homa" panose="00000400000000000000" pitchFamily="2" charset="-78"/>
            </a:rPr>
            <a:t>جمع بندی و پیشنهادات</a:t>
          </a:r>
          <a:endParaRPr lang="en-US" sz="1800" kern="1200" dirty="0">
            <a:cs typeface="B Homa" panose="00000400000000000000" pitchFamily="2" charset="-78"/>
          </a:endParaRPr>
        </a:p>
      </dsp:txBody>
      <dsp:txXfrm>
        <a:off x="8053919" y="817205"/>
        <a:ext cx="1271295" cy="84753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A01E5B-CAB4-42C1-ACB6-E16157241380}">
      <dsp:nvSpPr>
        <dsp:cNvPr id="0" name=""/>
        <dsp:cNvSpPr/>
      </dsp:nvSpPr>
      <dsp:spPr>
        <a:xfrm>
          <a:off x="41316" y="532"/>
          <a:ext cx="2038375" cy="6226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 dirty="0">
              <a:cs typeface="B Homa" panose="00000400000000000000" pitchFamily="2" charset="-78"/>
            </a:rPr>
            <a:t>طرح مسئله</a:t>
          </a:r>
          <a:endParaRPr lang="en-US" sz="1800" kern="1200" dirty="0"/>
        </a:p>
      </dsp:txBody>
      <dsp:txXfrm>
        <a:off x="59552" y="18768"/>
        <a:ext cx="2001903" cy="586155"/>
      </dsp:txXfrm>
    </dsp:sp>
    <dsp:sp modelId="{78002FB9-B1D7-46FB-ABEF-C943760EBEAF}">
      <dsp:nvSpPr>
        <dsp:cNvPr id="0" name=""/>
        <dsp:cNvSpPr/>
      </dsp:nvSpPr>
      <dsp:spPr>
        <a:xfrm rot="5400000">
          <a:off x="943761" y="638725"/>
          <a:ext cx="233485" cy="2801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76449" y="662074"/>
        <a:ext cx="168110" cy="163440"/>
      </dsp:txXfrm>
    </dsp:sp>
    <dsp:sp modelId="{4E295C1B-2A98-485F-8CD8-B2252A6965DC}">
      <dsp:nvSpPr>
        <dsp:cNvPr id="0" name=""/>
        <dsp:cNvSpPr/>
      </dsp:nvSpPr>
      <dsp:spPr>
        <a:xfrm>
          <a:off x="41316" y="934473"/>
          <a:ext cx="2038375" cy="6226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 dirty="0">
              <a:cs typeface="B Homa" panose="00000400000000000000" pitchFamily="2" charset="-78"/>
            </a:rPr>
            <a:t>معرفی موضوع</a:t>
          </a:r>
          <a:endParaRPr lang="en-US" sz="1800" kern="1200" dirty="0"/>
        </a:p>
      </dsp:txBody>
      <dsp:txXfrm>
        <a:off x="59552" y="952709"/>
        <a:ext cx="2001903" cy="586155"/>
      </dsp:txXfrm>
    </dsp:sp>
    <dsp:sp modelId="{340BFD1F-6A14-400A-BE68-21D6F57C35BC}">
      <dsp:nvSpPr>
        <dsp:cNvPr id="0" name=""/>
        <dsp:cNvSpPr/>
      </dsp:nvSpPr>
      <dsp:spPr>
        <a:xfrm rot="5400000">
          <a:off x="943761" y="1572667"/>
          <a:ext cx="233485" cy="2801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76449" y="1596016"/>
        <a:ext cx="168110" cy="163440"/>
      </dsp:txXfrm>
    </dsp:sp>
    <dsp:sp modelId="{D688CADC-0F66-49B0-B152-34D0A53D08E1}">
      <dsp:nvSpPr>
        <dsp:cNvPr id="0" name=""/>
        <dsp:cNvSpPr/>
      </dsp:nvSpPr>
      <dsp:spPr>
        <a:xfrm>
          <a:off x="41316" y="1868415"/>
          <a:ext cx="2038375" cy="622627"/>
        </a:xfrm>
        <a:prstGeom prst="roundRect">
          <a:avLst>
            <a:gd name="adj" fmla="val 10000"/>
          </a:avLst>
        </a:prstGeom>
        <a:solidFill>
          <a:srgbClr val="00A40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 dirty="0">
              <a:cs typeface="B Homa" panose="00000400000000000000" pitchFamily="2" charset="-78"/>
            </a:rPr>
            <a:t>کارهای انجام شده</a:t>
          </a:r>
          <a:endParaRPr lang="en-US" sz="1800" kern="1200" dirty="0"/>
        </a:p>
      </dsp:txBody>
      <dsp:txXfrm>
        <a:off x="59552" y="1886651"/>
        <a:ext cx="2001903" cy="586155"/>
      </dsp:txXfrm>
    </dsp:sp>
    <dsp:sp modelId="{CC2477B0-34F2-4756-88B5-6D3AFA801FA2}">
      <dsp:nvSpPr>
        <dsp:cNvPr id="0" name=""/>
        <dsp:cNvSpPr/>
      </dsp:nvSpPr>
      <dsp:spPr>
        <a:xfrm rot="5400000">
          <a:off x="943761" y="2506608"/>
          <a:ext cx="233485" cy="2801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76449" y="2529957"/>
        <a:ext cx="168110" cy="163440"/>
      </dsp:txXfrm>
    </dsp:sp>
    <dsp:sp modelId="{C9CC4E72-3C69-4FEA-BE70-2B673501211F}">
      <dsp:nvSpPr>
        <dsp:cNvPr id="0" name=""/>
        <dsp:cNvSpPr/>
      </dsp:nvSpPr>
      <dsp:spPr>
        <a:xfrm>
          <a:off x="41316" y="2802356"/>
          <a:ext cx="2038375" cy="6226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 dirty="0">
              <a:cs typeface="B Homa" panose="00000400000000000000" pitchFamily="2" charset="-78"/>
            </a:rPr>
            <a:t>هدف پروژه</a:t>
          </a:r>
          <a:endParaRPr lang="en-US" sz="1800" kern="1200" dirty="0"/>
        </a:p>
      </dsp:txBody>
      <dsp:txXfrm>
        <a:off x="59552" y="2820592"/>
        <a:ext cx="2001903" cy="586155"/>
      </dsp:txXfrm>
    </dsp:sp>
    <dsp:sp modelId="{5C159BED-5463-46B8-A766-5508F85BD64E}">
      <dsp:nvSpPr>
        <dsp:cNvPr id="0" name=""/>
        <dsp:cNvSpPr/>
      </dsp:nvSpPr>
      <dsp:spPr>
        <a:xfrm rot="5400000">
          <a:off x="943761" y="3440550"/>
          <a:ext cx="233485" cy="2801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76449" y="3463899"/>
        <a:ext cx="168110" cy="163440"/>
      </dsp:txXfrm>
    </dsp:sp>
    <dsp:sp modelId="{103635F6-CFB1-46BF-A233-00AD5D2F6EC7}">
      <dsp:nvSpPr>
        <dsp:cNvPr id="0" name=""/>
        <dsp:cNvSpPr/>
      </dsp:nvSpPr>
      <dsp:spPr>
        <a:xfrm>
          <a:off x="41316" y="3736298"/>
          <a:ext cx="2038375" cy="6226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>
              <a:cs typeface="B Homa" panose="00000400000000000000" pitchFamily="2" charset="-78"/>
            </a:rPr>
            <a:t>جمع بندی و پیشنهادات</a:t>
          </a:r>
          <a:endParaRPr lang="en-US" sz="1800" kern="1200" dirty="0"/>
        </a:p>
      </dsp:txBody>
      <dsp:txXfrm>
        <a:off x="59552" y="3754534"/>
        <a:ext cx="2001903" cy="586155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A01E5B-CAB4-42C1-ACB6-E16157241380}">
      <dsp:nvSpPr>
        <dsp:cNvPr id="0" name=""/>
        <dsp:cNvSpPr/>
      </dsp:nvSpPr>
      <dsp:spPr>
        <a:xfrm>
          <a:off x="41316" y="532"/>
          <a:ext cx="2038375" cy="6226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 dirty="0">
              <a:cs typeface="B Homa" panose="00000400000000000000" pitchFamily="2" charset="-78"/>
            </a:rPr>
            <a:t>طرح مسئله</a:t>
          </a:r>
          <a:endParaRPr lang="en-US" sz="1800" kern="1200" dirty="0"/>
        </a:p>
      </dsp:txBody>
      <dsp:txXfrm>
        <a:off x="59552" y="18768"/>
        <a:ext cx="2001903" cy="586155"/>
      </dsp:txXfrm>
    </dsp:sp>
    <dsp:sp modelId="{78002FB9-B1D7-46FB-ABEF-C943760EBEAF}">
      <dsp:nvSpPr>
        <dsp:cNvPr id="0" name=""/>
        <dsp:cNvSpPr/>
      </dsp:nvSpPr>
      <dsp:spPr>
        <a:xfrm rot="5400000">
          <a:off x="943761" y="638725"/>
          <a:ext cx="233485" cy="2801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76449" y="662074"/>
        <a:ext cx="168110" cy="163440"/>
      </dsp:txXfrm>
    </dsp:sp>
    <dsp:sp modelId="{4E295C1B-2A98-485F-8CD8-B2252A6965DC}">
      <dsp:nvSpPr>
        <dsp:cNvPr id="0" name=""/>
        <dsp:cNvSpPr/>
      </dsp:nvSpPr>
      <dsp:spPr>
        <a:xfrm>
          <a:off x="41316" y="934473"/>
          <a:ext cx="2038375" cy="6226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 dirty="0">
              <a:cs typeface="B Homa" panose="00000400000000000000" pitchFamily="2" charset="-78"/>
            </a:rPr>
            <a:t>معرفی موضوع</a:t>
          </a:r>
          <a:endParaRPr lang="en-US" sz="1800" kern="1200" dirty="0"/>
        </a:p>
      </dsp:txBody>
      <dsp:txXfrm>
        <a:off x="59552" y="952709"/>
        <a:ext cx="2001903" cy="586155"/>
      </dsp:txXfrm>
    </dsp:sp>
    <dsp:sp modelId="{340BFD1F-6A14-400A-BE68-21D6F57C35BC}">
      <dsp:nvSpPr>
        <dsp:cNvPr id="0" name=""/>
        <dsp:cNvSpPr/>
      </dsp:nvSpPr>
      <dsp:spPr>
        <a:xfrm rot="5400000">
          <a:off x="943761" y="1572667"/>
          <a:ext cx="233485" cy="2801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76449" y="1596016"/>
        <a:ext cx="168110" cy="163440"/>
      </dsp:txXfrm>
    </dsp:sp>
    <dsp:sp modelId="{D688CADC-0F66-49B0-B152-34D0A53D08E1}">
      <dsp:nvSpPr>
        <dsp:cNvPr id="0" name=""/>
        <dsp:cNvSpPr/>
      </dsp:nvSpPr>
      <dsp:spPr>
        <a:xfrm>
          <a:off x="41316" y="1868415"/>
          <a:ext cx="2038375" cy="622627"/>
        </a:xfrm>
        <a:prstGeom prst="roundRect">
          <a:avLst>
            <a:gd name="adj" fmla="val 10000"/>
          </a:avLst>
        </a:prstGeom>
        <a:solidFill>
          <a:srgbClr val="00A40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 dirty="0">
              <a:cs typeface="B Homa" panose="00000400000000000000" pitchFamily="2" charset="-78"/>
            </a:rPr>
            <a:t>کارهای انجام شده</a:t>
          </a:r>
          <a:endParaRPr lang="en-US" sz="1800" kern="1200" dirty="0"/>
        </a:p>
      </dsp:txBody>
      <dsp:txXfrm>
        <a:off x="59552" y="1886651"/>
        <a:ext cx="2001903" cy="586155"/>
      </dsp:txXfrm>
    </dsp:sp>
    <dsp:sp modelId="{CC2477B0-34F2-4756-88B5-6D3AFA801FA2}">
      <dsp:nvSpPr>
        <dsp:cNvPr id="0" name=""/>
        <dsp:cNvSpPr/>
      </dsp:nvSpPr>
      <dsp:spPr>
        <a:xfrm rot="5400000">
          <a:off x="943761" y="2506608"/>
          <a:ext cx="233485" cy="2801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76449" y="2529957"/>
        <a:ext cx="168110" cy="163440"/>
      </dsp:txXfrm>
    </dsp:sp>
    <dsp:sp modelId="{C9CC4E72-3C69-4FEA-BE70-2B673501211F}">
      <dsp:nvSpPr>
        <dsp:cNvPr id="0" name=""/>
        <dsp:cNvSpPr/>
      </dsp:nvSpPr>
      <dsp:spPr>
        <a:xfrm>
          <a:off x="41316" y="2802356"/>
          <a:ext cx="2038375" cy="6226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 dirty="0">
              <a:cs typeface="B Homa" panose="00000400000000000000" pitchFamily="2" charset="-78"/>
            </a:rPr>
            <a:t>هدف پروژه</a:t>
          </a:r>
          <a:endParaRPr lang="en-US" sz="1800" kern="1200" dirty="0"/>
        </a:p>
      </dsp:txBody>
      <dsp:txXfrm>
        <a:off x="59552" y="2820592"/>
        <a:ext cx="2001903" cy="586155"/>
      </dsp:txXfrm>
    </dsp:sp>
    <dsp:sp modelId="{5C159BED-5463-46B8-A766-5508F85BD64E}">
      <dsp:nvSpPr>
        <dsp:cNvPr id="0" name=""/>
        <dsp:cNvSpPr/>
      </dsp:nvSpPr>
      <dsp:spPr>
        <a:xfrm rot="5400000">
          <a:off x="943761" y="3440550"/>
          <a:ext cx="233485" cy="2801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76449" y="3463899"/>
        <a:ext cx="168110" cy="163440"/>
      </dsp:txXfrm>
    </dsp:sp>
    <dsp:sp modelId="{103635F6-CFB1-46BF-A233-00AD5D2F6EC7}">
      <dsp:nvSpPr>
        <dsp:cNvPr id="0" name=""/>
        <dsp:cNvSpPr/>
      </dsp:nvSpPr>
      <dsp:spPr>
        <a:xfrm>
          <a:off x="41316" y="3736298"/>
          <a:ext cx="2038375" cy="6226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>
              <a:cs typeface="B Homa" panose="00000400000000000000" pitchFamily="2" charset="-78"/>
            </a:rPr>
            <a:t>جمع بندی و پیشنهادات</a:t>
          </a:r>
          <a:endParaRPr lang="en-US" sz="1800" kern="1200" dirty="0"/>
        </a:p>
      </dsp:txBody>
      <dsp:txXfrm>
        <a:off x="59552" y="3754534"/>
        <a:ext cx="2001903" cy="58615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88CADC-0F66-49B0-B152-34D0A53D08E1}">
      <dsp:nvSpPr>
        <dsp:cNvPr id="0" name=""/>
        <dsp:cNvSpPr/>
      </dsp:nvSpPr>
      <dsp:spPr>
        <a:xfrm>
          <a:off x="100148" y="0"/>
          <a:ext cx="1920712" cy="541224"/>
        </a:xfrm>
        <a:prstGeom prst="roundRect">
          <a:avLst>
            <a:gd name="adj" fmla="val 10000"/>
          </a:avLst>
        </a:prstGeom>
        <a:solidFill>
          <a:srgbClr val="00A40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700" kern="1200" dirty="0">
              <a:cs typeface="B Homa" panose="00000400000000000000" pitchFamily="2" charset="-78"/>
            </a:rPr>
            <a:t>کارهای انجام شده</a:t>
          </a:r>
          <a:endParaRPr lang="en-US" sz="1700" kern="1200" dirty="0"/>
        </a:p>
      </dsp:txBody>
      <dsp:txXfrm>
        <a:off x="116000" y="15852"/>
        <a:ext cx="1889008" cy="509520"/>
      </dsp:txXfrm>
    </dsp:sp>
    <dsp:sp modelId="{CC2477B0-34F2-4756-88B5-6D3AFA801FA2}">
      <dsp:nvSpPr>
        <dsp:cNvPr id="0" name=""/>
        <dsp:cNvSpPr/>
      </dsp:nvSpPr>
      <dsp:spPr>
        <a:xfrm rot="5400000">
          <a:off x="959024" y="554755"/>
          <a:ext cx="202959" cy="2435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987438" y="575051"/>
        <a:ext cx="146131" cy="142071"/>
      </dsp:txXfrm>
    </dsp:sp>
    <dsp:sp modelId="{C9CC4E72-3C69-4FEA-BE70-2B673501211F}">
      <dsp:nvSpPr>
        <dsp:cNvPr id="0" name=""/>
        <dsp:cNvSpPr/>
      </dsp:nvSpPr>
      <dsp:spPr>
        <a:xfrm>
          <a:off x="100148" y="811836"/>
          <a:ext cx="1920712" cy="54122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700" kern="1200" dirty="0">
              <a:cs typeface="B Homa" panose="00000400000000000000" pitchFamily="2" charset="-78"/>
            </a:rPr>
            <a:t>هدف پروژه</a:t>
          </a:r>
          <a:endParaRPr lang="en-US" sz="1700" kern="1200" dirty="0"/>
        </a:p>
      </dsp:txBody>
      <dsp:txXfrm>
        <a:off x="116000" y="827688"/>
        <a:ext cx="1889008" cy="509520"/>
      </dsp:txXfrm>
    </dsp:sp>
    <dsp:sp modelId="{5C159BED-5463-46B8-A766-5508F85BD64E}">
      <dsp:nvSpPr>
        <dsp:cNvPr id="0" name=""/>
        <dsp:cNvSpPr/>
      </dsp:nvSpPr>
      <dsp:spPr>
        <a:xfrm rot="5400000">
          <a:off x="959024" y="1366591"/>
          <a:ext cx="202959" cy="24355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 rot="-5400000">
        <a:off x="987438" y="1386887"/>
        <a:ext cx="146131" cy="142071"/>
      </dsp:txXfrm>
    </dsp:sp>
    <dsp:sp modelId="{103635F6-CFB1-46BF-A233-00AD5D2F6EC7}">
      <dsp:nvSpPr>
        <dsp:cNvPr id="0" name=""/>
        <dsp:cNvSpPr/>
      </dsp:nvSpPr>
      <dsp:spPr>
        <a:xfrm>
          <a:off x="100148" y="1623673"/>
          <a:ext cx="1920712" cy="54122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700" kern="1200">
              <a:cs typeface="B Homa" panose="00000400000000000000" pitchFamily="2" charset="-78"/>
            </a:rPr>
            <a:t>جمع بندی و پیشنهادات</a:t>
          </a:r>
          <a:endParaRPr lang="en-US" sz="1700" kern="1200" dirty="0"/>
        </a:p>
      </dsp:txBody>
      <dsp:txXfrm>
        <a:off x="116000" y="1639525"/>
        <a:ext cx="1889008" cy="50952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A01E5B-CAB4-42C1-ACB6-E16157241380}">
      <dsp:nvSpPr>
        <dsp:cNvPr id="0" name=""/>
        <dsp:cNvSpPr/>
      </dsp:nvSpPr>
      <dsp:spPr>
        <a:xfrm>
          <a:off x="41316" y="532"/>
          <a:ext cx="2038375" cy="6226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 dirty="0">
              <a:cs typeface="B Homa" panose="00000400000000000000" pitchFamily="2" charset="-78"/>
            </a:rPr>
            <a:t>طرح مسئله</a:t>
          </a:r>
          <a:endParaRPr lang="en-US" sz="1800" kern="1200" dirty="0"/>
        </a:p>
      </dsp:txBody>
      <dsp:txXfrm>
        <a:off x="59552" y="18768"/>
        <a:ext cx="2001903" cy="586155"/>
      </dsp:txXfrm>
    </dsp:sp>
    <dsp:sp modelId="{78002FB9-B1D7-46FB-ABEF-C943760EBEAF}">
      <dsp:nvSpPr>
        <dsp:cNvPr id="0" name=""/>
        <dsp:cNvSpPr/>
      </dsp:nvSpPr>
      <dsp:spPr>
        <a:xfrm rot="5400000">
          <a:off x="943761" y="638725"/>
          <a:ext cx="233485" cy="2801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76449" y="662074"/>
        <a:ext cx="168110" cy="163440"/>
      </dsp:txXfrm>
    </dsp:sp>
    <dsp:sp modelId="{4E295C1B-2A98-485F-8CD8-B2252A6965DC}">
      <dsp:nvSpPr>
        <dsp:cNvPr id="0" name=""/>
        <dsp:cNvSpPr/>
      </dsp:nvSpPr>
      <dsp:spPr>
        <a:xfrm>
          <a:off x="41316" y="934473"/>
          <a:ext cx="2038375" cy="6226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 dirty="0">
              <a:cs typeface="B Homa" panose="00000400000000000000" pitchFamily="2" charset="-78"/>
            </a:rPr>
            <a:t>معرفی موضوع</a:t>
          </a:r>
          <a:endParaRPr lang="en-US" sz="1800" kern="1200" dirty="0"/>
        </a:p>
      </dsp:txBody>
      <dsp:txXfrm>
        <a:off x="59552" y="952709"/>
        <a:ext cx="2001903" cy="586155"/>
      </dsp:txXfrm>
    </dsp:sp>
    <dsp:sp modelId="{340BFD1F-6A14-400A-BE68-21D6F57C35BC}">
      <dsp:nvSpPr>
        <dsp:cNvPr id="0" name=""/>
        <dsp:cNvSpPr/>
      </dsp:nvSpPr>
      <dsp:spPr>
        <a:xfrm rot="5400000">
          <a:off x="943761" y="1572667"/>
          <a:ext cx="233485" cy="2801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76449" y="1596016"/>
        <a:ext cx="168110" cy="163440"/>
      </dsp:txXfrm>
    </dsp:sp>
    <dsp:sp modelId="{D688CADC-0F66-49B0-B152-34D0A53D08E1}">
      <dsp:nvSpPr>
        <dsp:cNvPr id="0" name=""/>
        <dsp:cNvSpPr/>
      </dsp:nvSpPr>
      <dsp:spPr>
        <a:xfrm>
          <a:off x="41316" y="1868415"/>
          <a:ext cx="2038375" cy="6226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 dirty="0">
              <a:cs typeface="B Homa" panose="00000400000000000000" pitchFamily="2" charset="-78"/>
            </a:rPr>
            <a:t>کارهای انجام شده</a:t>
          </a:r>
          <a:endParaRPr lang="en-US" sz="1800" kern="1200" dirty="0"/>
        </a:p>
      </dsp:txBody>
      <dsp:txXfrm>
        <a:off x="59552" y="1886651"/>
        <a:ext cx="2001903" cy="586155"/>
      </dsp:txXfrm>
    </dsp:sp>
    <dsp:sp modelId="{CC2477B0-34F2-4756-88B5-6D3AFA801FA2}">
      <dsp:nvSpPr>
        <dsp:cNvPr id="0" name=""/>
        <dsp:cNvSpPr/>
      </dsp:nvSpPr>
      <dsp:spPr>
        <a:xfrm rot="5400000">
          <a:off x="943761" y="2506608"/>
          <a:ext cx="233485" cy="2801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76449" y="2529957"/>
        <a:ext cx="168110" cy="163440"/>
      </dsp:txXfrm>
    </dsp:sp>
    <dsp:sp modelId="{C9CC4E72-3C69-4FEA-BE70-2B673501211F}">
      <dsp:nvSpPr>
        <dsp:cNvPr id="0" name=""/>
        <dsp:cNvSpPr/>
      </dsp:nvSpPr>
      <dsp:spPr>
        <a:xfrm>
          <a:off x="41316" y="2802356"/>
          <a:ext cx="2038375" cy="622627"/>
        </a:xfrm>
        <a:prstGeom prst="roundRect">
          <a:avLst>
            <a:gd name="adj" fmla="val 10000"/>
          </a:avLst>
        </a:prstGeom>
        <a:solidFill>
          <a:srgbClr val="00A40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 dirty="0">
              <a:cs typeface="B Homa" panose="00000400000000000000" pitchFamily="2" charset="-78"/>
            </a:rPr>
            <a:t>هدف پروژه</a:t>
          </a:r>
          <a:endParaRPr lang="en-US" sz="1800" kern="1200" dirty="0"/>
        </a:p>
      </dsp:txBody>
      <dsp:txXfrm>
        <a:off x="59552" y="2820592"/>
        <a:ext cx="2001903" cy="586155"/>
      </dsp:txXfrm>
    </dsp:sp>
    <dsp:sp modelId="{5C159BED-5463-46B8-A766-5508F85BD64E}">
      <dsp:nvSpPr>
        <dsp:cNvPr id="0" name=""/>
        <dsp:cNvSpPr/>
      </dsp:nvSpPr>
      <dsp:spPr>
        <a:xfrm rot="5400000">
          <a:off x="943761" y="3440550"/>
          <a:ext cx="233485" cy="2801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76449" y="3463899"/>
        <a:ext cx="168110" cy="163440"/>
      </dsp:txXfrm>
    </dsp:sp>
    <dsp:sp modelId="{103635F6-CFB1-46BF-A233-00AD5D2F6EC7}">
      <dsp:nvSpPr>
        <dsp:cNvPr id="0" name=""/>
        <dsp:cNvSpPr/>
      </dsp:nvSpPr>
      <dsp:spPr>
        <a:xfrm>
          <a:off x="41316" y="3736298"/>
          <a:ext cx="2038375" cy="6226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>
              <a:cs typeface="B Homa" panose="00000400000000000000" pitchFamily="2" charset="-78"/>
            </a:rPr>
            <a:t>جمع بندی و پیشنهادات</a:t>
          </a:r>
          <a:endParaRPr lang="en-US" sz="1800" kern="1200" dirty="0"/>
        </a:p>
      </dsp:txBody>
      <dsp:txXfrm>
        <a:off x="59552" y="3754534"/>
        <a:ext cx="2001903" cy="58615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A01E5B-CAB4-42C1-ACB6-E16157241380}">
      <dsp:nvSpPr>
        <dsp:cNvPr id="0" name=""/>
        <dsp:cNvSpPr/>
      </dsp:nvSpPr>
      <dsp:spPr>
        <a:xfrm>
          <a:off x="41316" y="532"/>
          <a:ext cx="2038375" cy="6226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 dirty="0">
              <a:cs typeface="B Homa" panose="00000400000000000000" pitchFamily="2" charset="-78"/>
            </a:rPr>
            <a:t>طرح مسئله</a:t>
          </a:r>
          <a:endParaRPr lang="en-US" sz="1800" kern="1200" dirty="0"/>
        </a:p>
      </dsp:txBody>
      <dsp:txXfrm>
        <a:off x="59552" y="18768"/>
        <a:ext cx="2001903" cy="586155"/>
      </dsp:txXfrm>
    </dsp:sp>
    <dsp:sp modelId="{78002FB9-B1D7-46FB-ABEF-C943760EBEAF}">
      <dsp:nvSpPr>
        <dsp:cNvPr id="0" name=""/>
        <dsp:cNvSpPr/>
      </dsp:nvSpPr>
      <dsp:spPr>
        <a:xfrm rot="5400000">
          <a:off x="943761" y="638725"/>
          <a:ext cx="233485" cy="2801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76449" y="662074"/>
        <a:ext cx="168110" cy="163440"/>
      </dsp:txXfrm>
    </dsp:sp>
    <dsp:sp modelId="{4E295C1B-2A98-485F-8CD8-B2252A6965DC}">
      <dsp:nvSpPr>
        <dsp:cNvPr id="0" name=""/>
        <dsp:cNvSpPr/>
      </dsp:nvSpPr>
      <dsp:spPr>
        <a:xfrm>
          <a:off x="41316" y="934473"/>
          <a:ext cx="2038375" cy="6226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 dirty="0">
              <a:cs typeface="B Homa" panose="00000400000000000000" pitchFamily="2" charset="-78"/>
            </a:rPr>
            <a:t>معرفی موضوع</a:t>
          </a:r>
          <a:endParaRPr lang="en-US" sz="1800" kern="1200" dirty="0"/>
        </a:p>
      </dsp:txBody>
      <dsp:txXfrm>
        <a:off x="59552" y="952709"/>
        <a:ext cx="2001903" cy="586155"/>
      </dsp:txXfrm>
    </dsp:sp>
    <dsp:sp modelId="{340BFD1F-6A14-400A-BE68-21D6F57C35BC}">
      <dsp:nvSpPr>
        <dsp:cNvPr id="0" name=""/>
        <dsp:cNvSpPr/>
      </dsp:nvSpPr>
      <dsp:spPr>
        <a:xfrm rot="5400000">
          <a:off x="943761" y="1572667"/>
          <a:ext cx="233485" cy="2801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76449" y="1596016"/>
        <a:ext cx="168110" cy="163440"/>
      </dsp:txXfrm>
    </dsp:sp>
    <dsp:sp modelId="{D688CADC-0F66-49B0-B152-34D0A53D08E1}">
      <dsp:nvSpPr>
        <dsp:cNvPr id="0" name=""/>
        <dsp:cNvSpPr/>
      </dsp:nvSpPr>
      <dsp:spPr>
        <a:xfrm>
          <a:off x="41316" y="1868415"/>
          <a:ext cx="2038375" cy="6226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 dirty="0">
              <a:cs typeface="B Homa" panose="00000400000000000000" pitchFamily="2" charset="-78"/>
            </a:rPr>
            <a:t>کارهای انجام شده</a:t>
          </a:r>
          <a:endParaRPr lang="en-US" sz="1800" kern="1200" dirty="0"/>
        </a:p>
      </dsp:txBody>
      <dsp:txXfrm>
        <a:off x="59552" y="1886651"/>
        <a:ext cx="2001903" cy="586155"/>
      </dsp:txXfrm>
    </dsp:sp>
    <dsp:sp modelId="{CC2477B0-34F2-4756-88B5-6D3AFA801FA2}">
      <dsp:nvSpPr>
        <dsp:cNvPr id="0" name=""/>
        <dsp:cNvSpPr/>
      </dsp:nvSpPr>
      <dsp:spPr>
        <a:xfrm rot="5400000">
          <a:off x="943761" y="2506608"/>
          <a:ext cx="233485" cy="2801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76449" y="2529957"/>
        <a:ext cx="168110" cy="163440"/>
      </dsp:txXfrm>
    </dsp:sp>
    <dsp:sp modelId="{C9CC4E72-3C69-4FEA-BE70-2B673501211F}">
      <dsp:nvSpPr>
        <dsp:cNvPr id="0" name=""/>
        <dsp:cNvSpPr/>
      </dsp:nvSpPr>
      <dsp:spPr>
        <a:xfrm>
          <a:off x="41316" y="2802356"/>
          <a:ext cx="2038375" cy="622627"/>
        </a:xfrm>
        <a:prstGeom prst="roundRect">
          <a:avLst>
            <a:gd name="adj" fmla="val 10000"/>
          </a:avLst>
        </a:prstGeom>
        <a:solidFill>
          <a:srgbClr val="00A40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 dirty="0">
              <a:cs typeface="B Homa" panose="00000400000000000000" pitchFamily="2" charset="-78"/>
            </a:rPr>
            <a:t>هدف پروژه</a:t>
          </a:r>
          <a:endParaRPr lang="en-US" sz="1800" kern="1200" dirty="0"/>
        </a:p>
      </dsp:txBody>
      <dsp:txXfrm>
        <a:off x="59552" y="2820592"/>
        <a:ext cx="2001903" cy="586155"/>
      </dsp:txXfrm>
    </dsp:sp>
    <dsp:sp modelId="{5C159BED-5463-46B8-A766-5508F85BD64E}">
      <dsp:nvSpPr>
        <dsp:cNvPr id="0" name=""/>
        <dsp:cNvSpPr/>
      </dsp:nvSpPr>
      <dsp:spPr>
        <a:xfrm rot="5400000">
          <a:off x="943761" y="3440550"/>
          <a:ext cx="233485" cy="2801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76449" y="3463899"/>
        <a:ext cx="168110" cy="163440"/>
      </dsp:txXfrm>
    </dsp:sp>
    <dsp:sp modelId="{103635F6-CFB1-46BF-A233-00AD5D2F6EC7}">
      <dsp:nvSpPr>
        <dsp:cNvPr id="0" name=""/>
        <dsp:cNvSpPr/>
      </dsp:nvSpPr>
      <dsp:spPr>
        <a:xfrm>
          <a:off x="41316" y="3736298"/>
          <a:ext cx="2038375" cy="6226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>
              <a:cs typeface="B Homa" panose="00000400000000000000" pitchFamily="2" charset="-78"/>
            </a:rPr>
            <a:t>جمع بندی و پیشنهادات</a:t>
          </a:r>
          <a:endParaRPr lang="en-US" sz="1800" kern="1200" dirty="0"/>
        </a:p>
      </dsp:txBody>
      <dsp:txXfrm>
        <a:off x="59552" y="3754534"/>
        <a:ext cx="2001903" cy="58615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A01E5B-CAB4-42C1-ACB6-E16157241380}">
      <dsp:nvSpPr>
        <dsp:cNvPr id="0" name=""/>
        <dsp:cNvSpPr/>
      </dsp:nvSpPr>
      <dsp:spPr>
        <a:xfrm>
          <a:off x="41316" y="532"/>
          <a:ext cx="2038375" cy="6226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 dirty="0">
              <a:cs typeface="B Homa" panose="00000400000000000000" pitchFamily="2" charset="-78"/>
            </a:rPr>
            <a:t>طرح مسئله</a:t>
          </a:r>
          <a:endParaRPr lang="en-US" sz="1800" kern="1200" dirty="0"/>
        </a:p>
      </dsp:txBody>
      <dsp:txXfrm>
        <a:off x="59552" y="18768"/>
        <a:ext cx="2001903" cy="586155"/>
      </dsp:txXfrm>
    </dsp:sp>
    <dsp:sp modelId="{78002FB9-B1D7-46FB-ABEF-C943760EBEAF}">
      <dsp:nvSpPr>
        <dsp:cNvPr id="0" name=""/>
        <dsp:cNvSpPr/>
      </dsp:nvSpPr>
      <dsp:spPr>
        <a:xfrm rot="5400000">
          <a:off x="943761" y="638725"/>
          <a:ext cx="233485" cy="2801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76449" y="662074"/>
        <a:ext cx="168110" cy="163440"/>
      </dsp:txXfrm>
    </dsp:sp>
    <dsp:sp modelId="{4E295C1B-2A98-485F-8CD8-B2252A6965DC}">
      <dsp:nvSpPr>
        <dsp:cNvPr id="0" name=""/>
        <dsp:cNvSpPr/>
      </dsp:nvSpPr>
      <dsp:spPr>
        <a:xfrm>
          <a:off x="41316" y="934473"/>
          <a:ext cx="2038375" cy="6226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 dirty="0">
              <a:cs typeface="B Homa" panose="00000400000000000000" pitchFamily="2" charset="-78"/>
            </a:rPr>
            <a:t>معرفی موضوع</a:t>
          </a:r>
          <a:endParaRPr lang="en-US" sz="1800" kern="1200" dirty="0"/>
        </a:p>
      </dsp:txBody>
      <dsp:txXfrm>
        <a:off x="59552" y="952709"/>
        <a:ext cx="2001903" cy="586155"/>
      </dsp:txXfrm>
    </dsp:sp>
    <dsp:sp modelId="{340BFD1F-6A14-400A-BE68-21D6F57C35BC}">
      <dsp:nvSpPr>
        <dsp:cNvPr id="0" name=""/>
        <dsp:cNvSpPr/>
      </dsp:nvSpPr>
      <dsp:spPr>
        <a:xfrm rot="5400000">
          <a:off x="943761" y="1572667"/>
          <a:ext cx="233485" cy="2801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76449" y="1596016"/>
        <a:ext cx="168110" cy="163440"/>
      </dsp:txXfrm>
    </dsp:sp>
    <dsp:sp modelId="{D688CADC-0F66-49B0-B152-34D0A53D08E1}">
      <dsp:nvSpPr>
        <dsp:cNvPr id="0" name=""/>
        <dsp:cNvSpPr/>
      </dsp:nvSpPr>
      <dsp:spPr>
        <a:xfrm>
          <a:off x="41316" y="1868415"/>
          <a:ext cx="2038375" cy="6226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 dirty="0">
              <a:cs typeface="B Homa" panose="00000400000000000000" pitchFamily="2" charset="-78"/>
            </a:rPr>
            <a:t>کارهای انجام شده</a:t>
          </a:r>
          <a:endParaRPr lang="en-US" sz="1800" kern="1200" dirty="0"/>
        </a:p>
      </dsp:txBody>
      <dsp:txXfrm>
        <a:off x="59552" y="1886651"/>
        <a:ext cx="2001903" cy="586155"/>
      </dsp:txXfrm>
    </dsp:sp>
    <dsp:sp modelId="{CC2477B0-34F2-4756-88B5-6D3AFA801FA2}">
      <dsp:nvSpPr>
        <dsp:cNvPr id="0" name=""/>
        <dsp:cNvSpPr/>
      </dsp:nvSpPr>
      <dsp:spPr>
        <a:xfrm rot="5400000">
          <a:off x="943761" y="2506608"/>
          <a:ext cx="233485" cy="2801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76449" y="2529957"/>
        <a:ext cx="168110" cy="163440"/>
      </dsp:txXfrm>
    </dsp:sp>
    <dsp:sp modelId="{C9CC4E72-3C69-4FEA-BE70-2B673501211F}">
      <dsp:nvSpPr>
        <dsp:cNvPr id="0" name=""/>
        <dsp:cNvSpPr/>
      </dsp:nvSpPr>
      <dsp:spPr>
        <a:xfrm>
          <a:off x="41316" y="2802356"/>
          <a:ext cx="2038375" cy="6226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 dirty="0">
              <a:cs typeface="B Homa" panose="00000400000000000000" pitchFamily="2" charset="-78"/>
            </a:rPr>
            <a:t>هدف پروژه</a:t>
          </a:r>
          <a:endParaRPr lang="en-US" sz="1800" kern="1200" dirty="0"/>
        </a:p>
      </dsp:txBody>
      <dsp:txXfrm>
        <a:off x="59552" y="2820592"/>
        <a:ext cx="2001903" cy="586155"/>
      </dsp:txXfrm>
    </dsp:sp>
    <dsp:sp modelId="{5C159BED-5463-46B8-A766-5508F85BD64E}">
      <dsp:nvSpPr>
        <dsp:cNvPr id="0" name=""/>
        <dsp:cNvSpPr/>
      </dsp:nvSpPr>
      <dsp:spPr>
        <a:xfrm rot="5400000">
          <a:off x="943761" y="3440550"/>
          <a:ext cx="233485" cy="2801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76449" y="3463899"/>
        <a:ext cx="168110" cy="163440"/>
      </dsp:txXfrm>
    </dsp:sp>
    <dsp:sp modelId="{103635F6-CFB1-46BF-A233-00AD5D2F6EC7}">
      <dsp:nvSpPr>
        <dsp:cNvPr id="0" name=""/>
        <dsp:cNvSpPr/>
      </dsp:nvSpPr>
      <dsp:spPr>
        <a:xfrm>
          <a:off x="41316" y="3736298"/>
          <a:ext cx="2038375" cy="622627"/>
        </a:xfrm>
        <a:prstGeom prst="roundRect">
          <a:avLst>
            <a:gd name="adj" fmla="val 10000"/>
          </a:avLst>
        </a:prstGeom>
        <a:solidFill>
          <a:srgbClr val="00A40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 dirty="0">
              <a:cs typeface="B Homa" panose="00000400000000000000" pitchFamily="2" charset="-78"/>
            </a:rPr>
            <a:t>جمع بندی و پیشنهادات</a:t>
          </a:r>
          <a:endParaRPr lang="en-US" sz="1800" kern="1200" dirty="0"/>
        </a:p>
      </dsp:txBody>
      <dsp:txXfrm>
        <a:off x="59552" y="3754534"/>
        <a:ext cx="2001903" cy="5861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A01E5B-CAB4-42C1-ACB6-E16157241380}">
      <dsp:nvSpPr>
        <dsp:cNvPr id="0" name=""/>
        <dsp:cNvSpPr/>
      </dsp:nvSpPr>
      <dsp:spPr>
        <a:xfrm>
          <a:off x="41316" y="532"/>
          <a:ext cx="2038375" cy="622627"/>
        </a:xfrm>
        <a:prstGeom prst="roundRect">
          <a:avLst>
            <a:gd name="adj" fmla="val 10000"/>
          </a:avLst>
        </a:prstGeom>
        <a:solidFill>
          <a:srgbClr val="00A40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 dirty="0">
              <a:cs typeface="B Homa" panose="00000400000000000000" pitchFamily="2" charset="-78"/>
            </a:rPr>
            <a:t>طرح مسئله</a:t>
          </a:r>
          <a:endParaRPr lang="en-US" sz="1800" kern="1200" dirty="0"/>
        </a:p>
      </dsp:txBody>
      <dsp:txXfrm>
        <a:off x="59552" y="18768"/>
        <a:ext cx="2001903" cy="586155"/>
      </dsp:txXfrm>
    </dsp:sp>
    <dsp:sp modelId="{78002FB9-B1D7-46FB-ABEF-C943760EBEAF}">
      <dsp:nvSpPr>
        <dsp:cNvPr id="0" name=""/>
        <dsp:cNvSpPr/>
      </dsp:nvSpPr>
      <dsp:spPr>
        <a:xfrm rot="5400000">
          <a:off x="943761" y="638725"/>
          <a:ext cx="233485" cy="2801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76449" y="662074"/>
        <a:ext cx="168110" cy="163440"/>
      </dsp:txXfrm>
    </dsp:sp>
    <dsp:sp modelId="{4E295C1B-2A98-485F-8CD8-B2252A6965DC}">
      <dsp:nvSpPr>
        <dsp:cNvPr id="0" name=""/>
        <dsp:cNvSpPr/>
      </dsp:nvSpPr>
      <dsp:spPr>
        <a:xfrm>
          <a:off x="41316" y="934473"/>
          <a:ext cx="2038375" cy="6226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 dirty="0">
              <a:cs typeface="B Homa" panose="00000400000000000000" pitchFamily="2" charset="-78"/>
            </a:rPr>
            <a:t>معرفی موضوع</a:t>
          </a:r>
          <a:endParaRPr lang="en-US" sz="1800" kern="1200" dirty="0"/>
        </a:p>
      </dsp:txBody>
      <dsp:txXfrm>
        <a:off x="59552" y="952709"/>
        <a:ext cx="2001903" cy="586155"/>
      </dsp:txXfrm>
    </dsp:sp>
    <dsp:sp modelId="{340BFD1F-6A14-400A-BE68-21D6F57C35BC}">
      <dsp:nvSpPr>
        <dsp:cNvPr id="0" name=""/>
        <dsp:cNvSpPr/>
      </dsp:nvSpPr>
      <dsp:spPr>
        <a:xfrm rot="5400000">
          <a:off x="943761" y="1572667"/>
          <a:ext cx="233485" cy="2801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76449" y="1596016"/>
        <a:ext cx="168110" cy="163440"/>
      </dsp:txXfrm>
    </dsp:sp>
    <dsp:sp modelId="{D688CADC-0F66-49B0-B152-34D0A53D08E1}">
      <dsp:nvSpPr>
        <dsp:cNvPr id="0" name=""/>
        <dsp:cNvSpPr/>
      </dsp:nvSpPr>
      <dsp:spPr>
        <a:xfrm>
          <a:off x="41316" y="1868415"/>
          <a:ext cx="2038375" cy="6226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 dirty="0">
              <a:cs typeface="B Homa" panose="00000400000000000000" pitchFamily="2" charset="-78"/>
            </a:rPr>
            <a:t>کارهای انجام شده</a:t>
          </a:r>
          <a:endParaRPr lang="en-US" sz="1800" kern="1200" dirty="0"/>
        </a:p>
      </dsp:txBody>
      <dsp:txXfrm>
        <a:off x="59552" y="1886651"/>
        <a:ext cx="2001903" cy="586155"/>
      </dsp:txXfrm>
    </dsp:sp>
    <dsp:sp modelId="{CC2477B0-34F2-4756-88B5-6D3AFA801FA2}">
      <dsp:nvSpPr>
        <dsp:cNvPr id="0" name=""/>
        <dsp:cNvSpPr/>
      </dsp:nvSpPr>
      <dsp:spPr>
        <a:xfrm rot="5400000">
          <a:off x="943761" y="2506608"/>
          <a:ext cx="233485" cy="2801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76449" y="2529957"/>
        <a:ext cx="168110" cy="163440"/>
      </dsp:txXfrm>
    </dsp:sp>
    <dsp:sp modelId="{C9CC4E72-3C69-4FEA-BE70-2B673501211F}">
      <dsp:nvSpPr>
        <dsp:cNvPr id="0" name=""/>
        <dsp:cNvSpPr/>
      </dsp:nvSpPr>
      <dsp:spPr>
        <a:xfrm>
          <a:off x="41316" y="2802356"/>
          <a:ext cx="2038375" cy="6226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 dirty="0">
              <a:cs typeface="B Homa" panose="00000400000000000000" pitchFamily="2" charset="-78"/>
            </a:rPr>
            <a:t>هدف پروژه</a:t>
          </a:r>
          <a:endParaRPr lang="en-US" sz="1800" kern="1200" dirty="0"/>
        </a:p>
      </dsp:txBody>
      <dsp:txXfrm>
        <a:off x="59552" y="2820592"/>
        <a:ext cx="2001903" cy="586155"/>
      </dsp:txXfrm>
    </dsp:sp>
    <dsp:sp modelId="{5C159BED-5463-46B8-A766-5508F85BD64E}">
      <dsp:nvSpPr>
        <dsp:cNvPr id="0" name=""/>
        <dsp:cNvSpPr/>
      </dsp:nvSpPr>
      <dsp:spPr>
        <a:xfrm rot="5400000">
          <a:off x="943761" y="3440550"/>
          <a:ext cx="233485" cy="2801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76449" y="3463899"/>
        <a:ext cx="168110" cy="163440"/>
      </dsp:txXfrm>
    </dsp:sp>
    <dsp:sp modelId="{103635F6-CFB1-46BF-A233-00AD5D2F6EC7}">
      <dsp:nvSpPr>
        <dsp:cNvPr id="0" name=""/>
        <dsp:cNvSpPr/>
      </dsp:nvSpPr>
      <dsp:spPr>
        <a:xfrm>
          <a:off x="41316" y="3736298"/>
          <a:ext cx="2038375" cy="6226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>
              <a:cs typeface="B Homa" panose="00000400000000000000" pitchFamily="2" charset="-78"/>
            </a:rPr>
            <a:t>جمع بندی و پیشنهادات</a:t>
          </a:r>
          <a:endParaRPr lang="en-US" sz="1800" kern="1200" dirty="0"/>
        </a:p>
      </dsp:txBody>
      <dsp:txXfrm>
        <a:off x="59552" y="3754534"/>
        <a:ext cx="2001903" cy="5861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A01E5B-CAB4-42C1-ACB6-E16157241380}">
      <dsp:nvSpPr>
        <dsp:cNvPr id="0" name=""/>
        <dsp:cNvSpPr/>
      </dsp:nvSpPr>
      <dsp:spPr>
        <a:xfrm>
          <a:off x="41316" y="532"/>
          <a:ext cx="2038375" cy="622627"/>
        </a:xfrm>
        <a:prstGeom prst="roundRect">
          <a:avLst>
            <a:gd name="adj" fmla="val 10000"/>
          </a:avLst>
        </a:prstGeom>
        <a:solidFill>
          <a:srgbClr val="00A40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 dirty="0">
              <a:cs typeface="B Homa" panose="00000400000000000000" pitchFamily="2" charset="-78"/>
            </a:rPr>
            <a:t>طرح مسئله</a:t>
          </a:r>
          <a:endParaRPr lang="en-US" sz="1800" kern="1200" dirty="0"/>
        </a:p>
      </dsp:txBody>
      <dsp:txXfrm>
        <a:off x="59552" y="18768"/>
        <a:ext cx="2001903" cy="586155"/>
      </dsp:txXfrm>
    </dsp:sp>
    <dsp:sp modelId="{78002FB9-B1D7-46FB-ABEF-C943760EBEAF}">
      <dsp:nvSpPr>
        <dsp:cNvPr id="0" name=""/>
        <dsp:cNvSpPr/>
      </dsp:nvSpPr>
      <dsp:spPr>
        <a:xfrm rot="5400000">
          <a:off x="943761" y="638725"/>
          <a:ext cx="233485" cy="2801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76449" y="662074"/>
        <a:ext cx="168110" cy="163440"/>
      </dsp:txXfrm>
    </dsp:sp>
    <dsp:sp modelId="{4E295C1B-2A98-485F-8CD8-B2252A6965DC}">
      <dsp:nvSpPr>
        <dsp:cNvPr id="0" name=""/>
        <dsp:cNvSpPr/>
      </dsp:nvSpPr>
      <dsp:spPr>
        <a:xfrm>
          <a:off x="41316" y="934473"/>
          <a:ext cx="2038375" cy="6226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 dirty="0">
              <a:cs typeface="B Homa" panose="00000400000000000000" pitchFamily="2" charset="-78"/>
            </a:rPr>
            <a:t>معرفی موضوع</a:t>
          </a:r>
          <a:endParaRPr lang="en-US" sz="1800" kern="1200" dirty="0"/>
        </a:p>
      </dsp:txBody>
      <dsp:txXfrm>
        <a:off x="59552" y="952709"/>
        <a:ext cx="2001903" cy="586155"/>
      </dsp:txXfrm>
    </dsp:sp>
    <dsp:sp modelId="{340BFD1F-6A14-400A-BE68-21D6F57C35BC}">
      <dsp:nvSpPr>
        <dsp:cNvPr id="0" name=""/>
        <dsp:cNvSpPr/>
      </dsp:nvSpPr>
      <dsp:spPr>
        <a:xfrm rot="5400000">
          <a:off x="943761" y="1572667"/>
          <a:ext cx="233485" cy="2801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76449" y="1596016"/>
        <a:ext cx="168110" cy="163440"/>
      </dsp:txXfrm>
    </dsp:sp>
    <dsp:sp modelId="{D688CADC-0F66-49B0-B152-34D0A53D08E1}">
      <dsp:nvSpPr>
        <dsp:cNvPr id="0" name=""/>
        <dsp:cNvSpPr/>
      </dsp:nvSpPr>
      <dsp:spPr>
        <a:xfrm>
          <a:off x="41316" y="1868415"/>
          <a:ext cx="2038375" cy="6226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 dirty="0">
              <a:cs typeface="B Homa" panose="00000400000000000000" pitchFamily="2" charset="-78"/>
            </a:rPr>
            <a:t>کارهای انجام شده</a:t>
          </a:r>
          <a:endParaRPr lang="en-US" sz="1800" kern="1200" dirty="0"/>
        </a:p>
      </dsp:txBody>
      <dsp:txXfrm>
        <a:off x="59552" y="1886651"/>
        <a:ext cx="2001903" cy="586155"/>
      </dsp:txXfrm>
    </dsp:sp>
    <dsp:sp modelId="{CC2477B0-34F2-4756-88B5-6D3AFA801FA2}">
      <dsp:nvSpPr>
        <dsp:cNvPr id="0" name=""/>
        <dsp:cNvSpPr/>
      </dsp:nvSpPr>
      <dsp:spPr>
        <a:xfrm rot="5400000">
          <a:off x="943761" y="2506608"/>
          <a:ext cx="233485" cy="2801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76449" y="2529957"/>
        <a:ext cx="168110" cy="163440"/>
      </dsp:txXfrm>
    </dsp:sp>
    <dsp:sp modelId="{C9CC4E72-3C69-4FEA-BE70-2B673501211F}">
      <dsp:nvSpPr>
        <dsp:cNvPr id="0" name=""/>
        <dsp:cNvSpPr/>
      </dsp:nvSpPr>
      <dsp:spPr>
        <a:xfrm>
          <a:off x="41316" y="2802356"/>
          <a:ext cx="2038375" cy="6226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 dirty="0">
              <a:cs typeface="B Homa" panose="00000400000000000000" pitchFamily="2" charset="-78"/>
            </a:rPr>
            <a:t>هدف پروژه</a:t>
          </a:r>
          <a:endParaRPr lang="en-US" sz="1800" kern="1200" dirty="0"/>
        </a:p>
      </dsp:txBody>
      <dsp:txXfrm>
        <a:off x="59552" y="2820592"/>
        <a:ext cx="2001903" cy="586155"/>
      </dsp:txXfrm>
    </dsp:sp>
    <dsp:sp modelId="{5C159BED-5463-46B8-A766-5508F85BD64E}">
      <dsp:nvSpPr>
        <dsp:cNvPr id="0" name=""/>
        <dsp:cNvSpPr/>
      </dsp:nvSpPr>
      <dsp:spPr>
        <a:xfrm rot="5400000">
          <a:off x="943761" y="3440550"/>
          <a:ext cx="233485" cy="2801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76449" y="3463899"/>
        <a:ext cx="168110" cy="163440"/>
      </dsp:txXfrm>
    </dsp:sp>
    <dsp:sp modelId="{103635F6-CFB1-46BF-A233-00AD5D2F6EC7}">
      <dsp:nvSpPr>
        <dsp:cNvPr id="0" name=""/>
        <dsp:cNvSpPr/>
      </dsp:nvSpPr>
      <dsp:spPr>
        <a:xfrm>
          <a:off x="41316" y="3736298"/>
          <a:ext cx="2038375" cy="6226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>
              <a:cs typeface="B Homa" panose="00000400000000000000" pitchFamily="2" charset="-78"/>
            </a:rPr>
            <a:t>جمع بندی و پیشنهادات</a:t>
          </a:r>
          <a:endParaRPr lang="en-US" sz="1800" kern="1200" dirty="0"/>
        </a:p>
      </dsp:txBody>
      <dsp:txXfrm>
        <a:off x="59552" y="3754534"/>
        <a:ext cx="2001903" cy="5861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A01E5B-CAB4-42C1-ACB6-E16157241380}">
      <dsp:nvSpPr>
        <dsp:cNvPr id="0" name=""/>
        <dsp:cNvSpPr/>
      </dsp:nvSpPr>
      <dsp:spPr>
        <a:xfrm>
          <a:off x="41316" y="532"/>
          <a:ext cx="2038375" cy="6226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 dirty="0">
              <a:cs typeface="B Homa" panose="00000400000000000000" pitchFamily="2" charset="-78"/>
            </a:rPr>
            <a:t>طرح مسئله</a:t>
          </a:r>
          <a:endParaRPr lang="en-US" sz="1800" kern="1200" dirty="0"/>
        </a:p>
      </dsp:txBody>
      <dsp:txXfrm>
        <a:off x="59552" y="18768"/>
        <a:ext cx="2001903" cy="586155"/>
      </dsp:txXfrm>
    </dsp:sp>
    <dsp:sp modelId="{78002FB9-B1D7-46FB-ABEF-C943760EBEAF}">
      <dsp:nvSpPr>
        <dsp:cNvPr id="0" name=""/>
        <dsp:cNvSpPr/>
      </dsp:nvSpPr>
      <dsp:spPr>
        <a:xfrm rot="5400000">
          <a:off x="943761" y="638725"/>
          <a:ext cx="233485" cy="2801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76449" y="662074"/>
        <a:ext cx="168110" cy="163440"/>
      </dsp:txXfrm>
    </dsp:sp>
    <dsp:sp modelId="{4E295C1B-2A98-485F-8CD8-B2252A6965DC}">
      <dsp:nvSpPr>
        <dsp:cNvPr id="0" name=""/>
        <dsp:cNvSpPr/>
      </dsp:nvSpPr>
      <dsp:spPr>
        <a:xfrm>
          <a:off x="41316" y="934473"/>
          <a:ext cx="2038375" cy="622627"/>
        </a:xfrm>
        <a:prstGeom prst="roundRect">
          <a:avLst>
            <a:gd name="adj" fmla="val 10000"/>
          </a:avLst>
        </a:prstGeom>
        <a:solidFill>
          <a:srgbClr val="00A40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 dirty="0">
              <a:cs typeface="B Homa" panose="00000400000000000000" pitchFamily="2" charset="-78"/>
            </a:rPr>
            <a:t>معرفی موضوع</a:t>
          </a:r>
          <a:endParaRPr lang="en-US" sz="1800" kern="1200" dirty="0"/>
        </a:p>
      </dsp:txBody>
      <dsp:txXfrm>
        <a:off x="59552" y="952709"/>
        <a:ext cx="2001903" cy="586155"/>
      </dsp:txXfrm>
    </dsp:sp>
    <dsp:sp modelId="{340BFD1F-6A14-400A-BE68-21D6F57C35BC}">
      <dsp:nvSpPr>
        <dsp:cNvPr id="0" name=""/>
        <dsp:cNvSpPr/>
      </dsp:nvSpPr>
      <dsp:spPr>
        <a:xfrm rot="5400000">
          <a:off x="943761" y="1572667"/>
          <a:ext cx="233485" cy="2801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76449" y="1596016"/>
        <a:ext cx="168110" cy="163440"/>
      </dsp:txXfrm>
    </dsp:sp>
    <dsp:sp modelId="{D688CADC-0F66-49B0-B152-34D0A53D08E1}">
      <dsp:nvSpPr>
        <dsp:cNvPr id="0" name=""/>
        <dsp:cNvSpPr/>
      </dsp:nvSpPr>
      <dsp:spPr>
        <a:xfrm>
          <a:off x="41316" y="1868415"/>
          <a:ext cx="2038375" cy="6226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 dirty="0">
              <a:cs typeface="B Homa" panose="00000400000000000000" pitchFamily="2" charset="-78"/>
            </a:rPr>
            <a:t>کارهای انجام شده</a:t>
          </a:r>
          <a:endParaRPr lang="en-US" sz="1800" kern="1200" dirty="0"/>
        </a:p>
      </dsp:txBody>
      <dsp:txXfrm>
        <a:off x="59552" y="1886651"/>
        <a:ext cx="2001903" cy="586155"/>
      </dsp:txXfrm>
    </dsp:sp>
    <dsp:sp modelId="{CC2477B0-34F2-4756-88B5-6D3AFA801FA2}">
      <dsp:nvSpPr>
        <dsp:cNvPr id="0" name=""/>
        <dsp:cNvSpPr/>
      </dsp:nvSpPr>
      <dsp:spPr>
        <a:xfrm rot="5400000">
          <a:off x="943761" y="2506608"/>
          <a:ext cx="233485" cy="2801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76449" y="2529957"/>
        <a:ext cx="168110" cy="163440"/>
      </dsp:txXfrm>
    </dsp:sp>
    <dsp:sp modelId="{C9CC4E72-3C69-4FEA-BE70-2B673501211F}">
      <dsp:nvSpPr>
        <dsp:cNvPr id="0" name=""/>
        <dsp:cNvSpPr/>
      </dsp:nvSpPr>
      <dsp:spPr>
        <a:xfrm>
          <a:off x="41316" y="2802356"/>
          <a:ext cx="2038375" cy="6226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 dirty="0">
              <a:cs typeface="B Homa" panose="00000400000000000000" pitchFamily="2" charset="-78"/>
            </a:rPr>
            <a:t>هدف پروژه</a:t>
          </a:r>
          <a:endParaRPr lang="en-US" sz="1800" kern="1200" dirty="0"/>
        </a:p>
      </dsp:txBody>
      <dsp:txXfrm>
        <a:off x="59552" y="2820592"/>
        <a:ext cx="2001903" cy="586155"/>
      </dsp:txXfrm>
    </dsp:sp>
    <dsp:sp modelId="{5C159BED-5463-46B8-A766-5508F85BD64E}">
      <dsp:nvSpPr>
        <dsp:cNvPr id="0" name=""/>
        <dsp:cNvSpPr/>
      </dsp:nvSpPr>
      <dsp:spPr>
        <a:xfrm rot="5400000">
          <a:off x="943761" y="3440550"/>
          <a:ext cx="233485" cy="2801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76449" y="3463899"/>
        <a:ext cx="168110" cy="163440"/>
      </dsp:txXfrm>
    </dsp:sp>
    <dsp:sp modelId="{103635F6-CFB1-46BF-A233-00AD5D2F6EC7}">
      <dsp:nvSpPr>
        <dsp:cNvPr id="0" name=""/>
        <dsp:cNvSpPr/>
      </dsp:nvSpPr>
      <dsp:spPr>
        <a:xfrm>
          <a:off x="41316" y="3736298"/>
          <a:ext cx="2038375" cy="6226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>
              <a:cs typeface="B Homa" panose="00000400000000000000" pitchFamily="2" charset="-78"/>
            </a:rPr>
            <a:t>جمع بندی و پیشنهادات</a:t>
          </a:r>
          <a:endParaRPr lang="en-US" sz="1800" kern="1200" dirty="0"/>
        </a:p>
      </dsp:txBody>
      <dsp:txXfrm>
        <a:off x="59552" y="3754534"/>
        <a:ext cx="2001903" cy="5861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A01E5B-CAB4-42C1-ACB6-E16157241380}">
      <dsp:nvSpPr>
        <dsp:cNvPr id="0" name=""/>
        <dsp:cNvSpPr/>
      </dsp:nvSpPr>
      <dsp:spPr>
        <a:xfrm>
          <a:off x="41316" y="532"/>
          <a:ext cx="2038375" cy="6226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 dirty="0">
              <a:cs typeface="B Homa" panose="00000400000000000000" pitchFamily="2" charset="-78"/>
            </a:rPr>
            <a:t>طرح مسئله</a:t>
          </a:r>
          <a:endParaRPr lang="en-US" sz="1800" kern="1200" dirty="0"/>
        </a:p>
      </dsp:txBody>
      <dsp:txXfrm>
        <a:off x="59552" y="18768"/>
        <a:ext cx="2001903" cy="586155"/>
      </dsp:txXfrm>
    </dsp:sp>
    <dsp:sp modelId="{78002FB9-B1D7-46FB-ABEF-C943760EBEAF}">
      <dsp:nvSpPr>
        <dsp:cNvPr id="0" name=""/>
        <dsp:cNvSpPr/>
      </dsp:nvSpPr>
      <dsp:spPr>
        <a:xfrm rot="5400000">
          <a:off x="943761" y="638725"/>
          <a:ext cx="233485" cy="2801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76449" y="662074"/>
        <a:ext cx="168110" cy="163440"/>
      </dsp:txXfrm>
    </dsp:sp>
    <dsp:sp modelId="{4E295C1B-2A98-485F-8CD8-B2252A6965DC}">
      <dsp:nvSpPr>
        <dsp:cNvPr id="0" name=""/>
        <dsp:cNvSpPr/>
      </dsp:nvSpPr>
      <dsp:spPr>
        <a:xfrm>
          <a:off x="41316" y="934473"/>
          <a:ext cx="2038375" cy="622627"/>
        </a:xfrm>
        <a:prstGeom prst="roundRect">
          <a:avLst>
            <a:gd name="adj" fmla="val 10000"/>
          </a:avLst>
        </a:prstGeom>
        <a:solidFill>
          <a:srgbClr val="00A40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 dirty="0">
              <a:cs typeface="B Homa" panose="00000400000000000000" pitchFamily="2" charset="-78"/>
            </a:rPr>
            <a:t>معرفی موضوع</a:t>
          </a:r>
          <a:endParaRPr lang="en-US" sz="1800" kern="1200" dirty="0"/>
        </a:p>
      </dsp:txBody>
      <dsp:txXfrm>
        <a:off x="59552" y="952709"/>
        <a:ext cx="2001903" cy="586155"/>
      </dsp:txXfrm>
    </dsp:sp>
    <dsp:sp modelId="{340BFD1F-6A14-400A-BE68-21D6F57C35BC}">
      <dsp:nvSpPr>
        <dsp:cNvPr id="0" name=""/>
        <dsp:cNvSpPr/>
      </dsp:nvSpPr>
      <dsp:spPr>
        <a:xfrm rot="5400000">
          <a:off x="943761" y="1572667"/>
          <a:ext cx="233485" cy="2801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76449" y="1596016"/>
        <a:ext cx="168110" cy="163440"/>
      </dsp:txXfrm>
    </dsp:sp>
    <dsp:sp modelId="{D688CADC-0F66-49B0-B152-34D0A53D08E1}">
      <dsp:nvSpPr>
        <dsp:cNvPr id="0" name=""/>
        <dsp:cNvSpPr/>
      </dsp:nvSpPr>
      <dsp:spPr>
        <a:xfrm>
          <a:off x="41316" y="1868415"/>
          <a:ext cx="2038375" cy="6226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 dirty="0">
              <a:cs typeface="B Homa" panose="00000400000000000000" pitchFamily="2" charset="-78"/>
            </a:rPr>
            <a:t>کارهای انجام شده</a:t>
          </a:r>
          <a:endParaRPr lang="en-US" sz="1800" kern="1200" dirty="0"/>
        </a:p>
      </dsp:txBody>
      <dsp:txXfrm>
        <a:off x="59552" y="1886651"/>
        <a:ext cx="2001903" cy="586155"/>
      </dsp:txXfrm>
    </dsp:sp>
    <dsp:sp modelId="{CC2477B0-34F2-4756-88B5-6D3AFA801FA2}">
      <dsp:nvSpPr>
        <dsp:cNvPr id="0" name=""/>
        <dsp:cNvSpPr/>
      </dsp:nvSpPr>
      <dsp:spPr>
        <a:xfrm rot="5400000">
          <a:off x="943761" y="2506608"/>
          <a:ext cx="233485" cy="2801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76449" y="2529957"/>
        <a:ext cx="168110" cy="163440"/>
      </dsp:txXfrm>
    </dsp:sp>
    <dsp:sp modelId="{C9CC4E72-3C69-4FEA-BE70-2B673501211F}">
      <dsp:nvSpPr>
        <dsp:cNvPr id="0" name=""/>
        <dsp:cNvSpPr/>
      </dsp:nvSpPr>
      <dsp:spPr>
        <a:xfrm>
          <a:off x="41316" y="2802356"/>
          <a:ext cx="2038375" cy="6226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 dirty="0">
              <a:cs typeface="B Homa" panose="00000400000000000000" pitchFamily="2" charset="-78"/>
            </a:rPr>
            <a:t>هدف پروژه</a:t>
          </a:r>
          <a:endParaRPr lang="en-US" sz="1800" kern="1200" dirty="0"/>
        </a:p>
      </dsp:txBody>
      <dsp:txXfrm>
        <a:off x="59552" y="2820592"/>
        <a:ext cx="2001903" cy="586155"/>
      </dsp:txXfrm>
    </dsp:sp>
    <dsp:sp modelId="{5C159BED-5463-46B8-A766-5508F85BD64E}">
      <dsp:nvSpPr>
        <dsp:cNvPr id="0" name=""/>
        <dsp:cNvSpPr/>
      </dsp:nvSpPr>
      <dsp:spPr>
        <a:xfrm rot="5400000">
          <a:off x="943761" y="3440550"/>
          <a:ext cx="233485" cy="2801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76449" y="3463899"/>
        <a:ext cx="168110" cy="163440"/>
      </dsp:txXfrm>
    </dsp:sp>
    <dsp:sp modelId="{103635F6-CFB1-46BF-A233-00AD5D2F6EC7}">
      <dsp:nvSpPr>
        <dsp:cNvPr id="0" name=""/>
        <dsp:cNvSpPr/>
      </dsp:nvSpPr>
      <dsp:spPr>
        <a:xfrm>
          <a:off x="41316" y="3736298"/>
          <a:ext cx="2038375" cy="6226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>
              <a:cs typeface="B Homa" panose="00000400000000000000" pitchFamily="2" charset="-78"/>
            </a:rPr>
            <a:t>جمع بندی و پیشنهادات</a:t>
          </a:r>
          <a:endParaRPr lang="en-US" sz="1800" kern="1200" dirty="0"/>
        </a:p>
      </dsp:txBody>
      <dsp:txXfrm>
        <a:off x="59552" y="3754534"/>
        <a:ext cx="2001903" cy="58615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A01E5B-CAB4-42C1-ACB6-E16157241380}">
      <dsp:nvSpPr>
        <dsp:cNvPr id="0" name=""/>
        <dsp:cNvSpPr/>
      </dsp:nvSpPr>
      <dsp:spPr>
        <a:xfrm>
          <a:off x="41316" y="532"/>
          <a:ext cx="2038375" cy="6226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 dirty="0">
              <a:cs typeface="B Homa" panose="00000400000000000000" pitchFamily="2" charset="-78"/>
            </a:rPr>
            <a:t>طرح مسئله</a:t>
          </a:r>
          <a:endParaRPr lang="en-US" sz="1800" kern="1200" dirty="0"/>
        </a:p>
      </dsp:txBody>
      <dsp:txXfrm>
        <a:off x="59552" y="18768"/>
        <a:ext cx="2001903" cy="586155"/>
      </dsp:txXfrm>
    </dsp:sp>
    <dsp:sp modelId="{78002FB9-B1D7-46FB-ABEF-C943760EBEAF}">
      <dsp:nvSpPr>
        <dsp:cNvPr id="0" name=""/>
        <dsp:cNvSpPr/>
      </dsp:nvSpPr>
      <dsp:spPr>
        <a:xfrm rot="5400000">
          <a:off x="943761" y="638725"/>
          <a:ext cx="233485" cy="2801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76449" y="662074"/>
        <a:ext cx="168110" cy="163440"/>
      </dsp:txXfrm>
    </dsp:sp>
    <dsp:sp modelId="{4E295C1B-2A98-485F-8CD8-B2252A6965DC}">
      <dsp:nvSpPr>
        <dsp:cNvPr id="0" name=""/>
        <dsp:cNvSpPr/>
      </dsp:nvSpPr>
      <dsp:spPr>
        <a:xfrm>
          <a:off x="41316" y="934473"/>
          <a:ext cx="2038375" cy="622627"/>
        </a:xfrm>
        <a:prstGeom prst="roundRect">
          <a:avLst>
            <a:gd name="adj" fmla="val 10000"/>
          </a:avLst>
        </a:prstGeom>
        <a:solidFill>
          <a:srgbClr val="00A40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 dirty="0">
              <a:cs typeface="B Homa" panose="00000400000000000000" pitchFamily="2" charset="-78"/>
            </a:rPr>
            <a:t>معرفی موضوع</a:t>
          </a:r>
          <a:endParaRPr lang="en-US" sz="1800" kern="1200" dirty="0"/>
        </a:p>
      </dsp:txBody>
      <dsp:txXfrm>
        <a:off x="59552" y="952709"/>
        <a:ext cx="2001903" cy="586155"/>
      </dsp:txXfrm>
    </dsp:sp>
    <dsp:sp modelId="{340BFD1F-6A14-400A-BE68-21D6F57C35BC}">
      <dsp:nvSpPr>
        <dsp:cNvPr id="0" name=""/>
        <dsp:cNvSpPr/>
      </dsp:nvSpPr>
      <dsp:spPr>
        <a:xfrm rot="5400000">
          <a:off x="943761" y="1572667"/>
          <a:ext cx="233485" cy="2801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76449" y="1596016"/>
        <a:ext cx="168110" cy="163440"/>
      </dsp:txXfrm>
    </dsp:sp>
    <dsp:sp modelId="{D688CADC-0F66-49B0-B152-34D0A53D08E1}">
      <dsp:nvSpPr>
        <dsp:cNvPr id="0" name=""/>
        <dsp:cNvSpPr/>
      </dsp:nvSpPr>
      <dsp:spPr>
        <a:xfrm>
          <a:off x="41316" y="1868415"/>
          <a:ext cx="2038375" cy="6226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 dirty="0">
              <a:cs typeface="B Homa" panose="00000400000000000000" pitchFamily="2" charset="-78"/>
            </a:rPr>
            <a:t>کارهای انجام شده</a:t>
          </a:r>
          <a:endParaRPr lang="en-US" sz="1800" kern="1200" dirty="0"/>
        </a:p>
      </dsp:txBody>
      <dsp:txXfrm>
        <a:off x="59552" y="1886651"/>
        <a:ext cx="2001903" cy="586155"/>
      </dsp:txXfrm>
    </dsp:sp>
    <dsp:sp modelId="{CC2477B0-34F2-4756-88B5-6D3AFA801FA2}">
      <dsp:nvSpPr>
        <dsp:cNvPr id="0" name=""/>
        <dsp:cNvSpPr/>
      </dsp:nvSpPr>
      <dsp:spPr>
        <a:xfrm rot="5400000">
          <a:off x="943761" y="2506608"/>
          <a:ext cx="233485" cy="2801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76449" y="2529957"/>
        <a:ext cx="168110" cy="163440"/>
      </dsp:txXfrm>
    </dsp:sp>
    <dsp:sp modelId="{C9CC4E72-3C69-4FEA-BE70-2B673501211F}">
      <dsp:nvSpPr>
        <dsp:cNvPr id="0" name=""/>
        <dsp:cNvSpPr/>
      </dsp:nvSpPr>
      <dsp:spPr>
        <a:xfrm>
          <a:off x="41316" y="2802356"/>
          <a:ext cx="2038375" cy="6226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 dirty="0">
              <a:cs typeface="B Homa" panose="00000400000000000000" pitchFamily="2" charset="-78"/>
            </a:rPr>
            <a:t>هدف پروژه</a:t>
          </a:r>
          <a:endParaRPr lang="en-US" sz="1800" kern="1200" dirty="0"/>
        </a:p>
      </dsp:txBody>
      <dsp:txXfrm>
        <a:off x="59552" y="2820592"/>
        <a:ext cx="2001903" cy="586155"/>
      </dsp:txXfrm>
    </dsp:sp>
    <dsp:sp modelId="{5C159BED-5463-46B8-A766-5508F85BD64E}">
      <dsp:nvSpPr>
        <dsp:cNvPr id="0" name=""/>
        <dsp:cNvSpPr/>
      </dsp:nvSpPr>
      <dsp:spPr>
        <a:xfrm rot="5400000">
          <a:off x="943761" y="3440550"/>
          <a:ext cx="233485" cy="2801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76449" y="3463899"/>
        <a:ext cx="168110" cy="163440"/>
      </dsp:txXfrm>
    </dsp:sp>
    <dsp:sp modelId="{103635F6-CFB1-46BF-A233-00AD5D2F6EC7}">
      <dsp:nvSpPr>
        <dsp:cNvPr id="0" name=""/>
        <dsp:cNvSpPr/>
      </dsp:nvSpPr>
      <dsp:spPr>
        <a:xfrm>
          <a:off x="41316" y="3736298"/>
          <a:ext cx="2038375" cy="6226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>
              <a:cs typeface="B Homa" panose="00000400000000000000" pitchFamily="2" charset="-78"/>
            </a:rPr>
            <a:t>جمع بندی و پیشنهادات</a:t>
          </a:r>
          <a:endParaRPr lang="en-US" sz="1800" kern="1200" dirty="0"/>
        </a:p>
      </dsp:txBody>
      <dsp:txXfrm>
        <a:off x="59552" y="3754534"/>
        <a:ext cx="2001903" cy="58615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A01E5B-CAB4-42C1-ACB6-E16157241380}">
      <dsp:nvSpPr>
        <dsp:cNvPr id="0" name=""/>
        <dsp:cNvSpPr/>
      </dsp:nvSpPr>
      <dsp:spPr>
        <a:xfrm>
          <a:off x="41316" y="532"/>
          <a:ext cx="2038375" cy="6226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 dirty="0">
              <a:cs typeface="B Homa" panose="00000400000000000000" pitchFamily="2" charset="-78"/>
            </a:rPr>
            <a:t>طرح مسئله</a:t>
          </a:r>
          <a:endParaRPr lang="en-US" sz="1800" kern="1200" dirty="0"/>
        </a:p>
      </dsp:txBody>
      <dsp:txXfrm>
        <a:off x="59552" y="18768"/>
        <a:ext cx="2001903" cy="586155"/>
      </dsp:txXfrm>
    </dsp:sp>
    <dsp:sp modelId="{78002FB9-B1D7-46FB-ABEF-C943760EBEAF}">
      <dsp:nvSpPr>
        <dsp:cNvPr id="0" name=""/>
        <dsp:cNvSpPr/>
      </dsp:nvSpPr>
      <dsp:spPr>
        <a:xfrm rot="5400000">
          <a:off x="943761" y="638725"/>
          <a:ext cx="233485" cy="2801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76449" y="662074"/>
        <a:ext cx="168110" cy="163440"/>
      </dsp:txXfrm>
    </dsp:sp>
    <dsp:sp modelId="{4E295C1B-2A98-485F-8CD8-B2252A6965DC}">
      <dsp:nvSpPr>
        <dsp:cNvPr id="0" name=""/>
        <dsp:cNvSpPr/>
      </dsp:nvSpPr>
      <dsp:spPr>
        <a:xfrm>
          <a:off x="41316" y="934473"/>
          <a:ext cx="2038375" cy="622627"/>
        </a:xfrm>
        <a:prstGeom prst="roundRect">
          <a:avLst>
            <a:gd name="adj" fmla="val 10000"/>
          </a:avLst>
        </a:prstGeom>
        <a:solidFill>
          <a:srgbClr val="00A40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 dirty="0">
              <a:cs typeface="B Homa" panose="00000400000000000000" pitchFamily="2" charset="-78"/>
            </a:rPr>
            <a:t>معرفی موضوع</a:t>
          </a:r>
          <a:endParaRPr lang="en-US" sz="1800" kern="1200" dirty="0"/>
        </a:p>
      </dsp:txBody>
      <dsp:txXfrm>
        <a:off x="59552" y="952709"/>
        <a:ext cx="2001903" cy="586155"/>
      </dsp:txXfrm>
    </dsp:sp>
    <dsp:sp modelId="{340BFD1F-6A14-400A-BE68-21D6F57C35BC}">
      <dsp:nvSpPr>
        <dsp:cNvPr id="0" name=""/>
        <dsp:cNvSpPr/>
      </dsp:nvSpPr>
      <dsp:spPr>
        <a:xfrm rot="5400000">
          <a:off x="943761" y="1572667"/>
          <a:ext cx="233485" cy="2801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76449" y="1596016"/>
        <a:ext cx="168110" cy="163440"/>
      </dsp:txXfrm>
    </dsp:sp>
    <dsp:sp modelId="{D688CADC-0F66-49B0-B152-34D0A53D08E1}">
      <dsp:nvSpPr>
        <dsp:cNvPr id="0" name=""/>
        <dsp:cNvSpPr/>
      </dsp:nvSpPr>
      <dsp:spPr>
        <a:xfrm>
          <a:off x="41316" y="1868415"/>
          <a:ext cx="2038375" cy="6226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 dirty="0">
              <a:cs typeface="B Homa" panose="00000400000000000000" pitchFamily="2" charset="-78"/>
            </a:rPr>
            <a:t>کارهای انجام شده</a:t>
          </a:r>
          <a:endParaRPr lang="en-US" sz="1800" kern="1200" dirty="0"/>
        </a:p>
      </dsp:txBody>
      <dsp:txXfrm>
        <a:off x="59552" y="1886651"/>
        <a:ext cx="2001903" cy="586155"/>
      </dsp:txXfrm>
    </dsp:sp>
    <dsp:sp modelId="{CC2477B0-34F2-4756-88B5-6D3AFA801FA2}">
      <dsp:nvSpPr>
        <dsp:cNvPr id="0" name=""/>
        <dsp:cNvSpPr/>
      </dsp:nvSpPr>
      <dsp:spPr>
        <a:xfrm rot="5400000">
          <a:off x="943761" y="2506608"/>
          <a:ext cx="233485" cy="2801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76449" y="2529957"/>
        <a:ext cx="168110" cy="163440"/>
      </dsp:txXfrm>
    </dsp:sp>
    <dsp:sp modelId="{C9CC4E72-3C69-4FEA-BE70-2B673501211F}">
      <dsp:nvSpPr>
        <dsp:cNvPr id="0" name=""/>
        <dsp:cNvSpPr/>
      </dsp:nvSpPr>
      <dsp:spPr>
        <a:xfrm>
          <a:off x="41316" y="2802356"/>
          <a:ext cx="2038375" cy="6226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 dirty="0">
              <a:cs typeface="B Homa" panose="00000400000000000000" pitchFamily="2" charset="-78"/>
            </a:rPr>
            <a:t>هدف پروژه</a:t>
          </a:r>
          <a:endParaRPr lang="en-US" sz="1800" kern="1200" dirty="0"/>
        </a:p>
      </dsp:txBody>
      <dsp:txXfrm>
        <a:off x="59552" y="2820592"/>
        <a:ext cx="2001903" cy="586155"/>
      </dsp:txXfrm>
    </dsp:sp>
    <dsp:sp modelId="{5C159BED-5463-46B8-A766-5508F85BD64E}">
      <dsp:nvSpPr>
        <dsp:cNvPr id="0" name=""/>
        <dsp:cNvSpPr/>
      </dsp:nvSpPr>
      <dsp:spPr>
        <a:xfrm rot="5400000">
          <a:off x="943761" y="3440550"/>
          <a:ext cx="233485" cy="2801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76449" y="3463899"/>
        <a:ext cx="168110" cy="163440"/>
      </dsp:txXfrm>
    </dsp:sp>
    <dsp:sp modelId="{103635F6-CFB1-46BF-A233-00AD5D2F6EC7}">
      <dsp:nvSpPr>
        <dsp:cNvPr id="0" name=""/>
        <dsp:cNvSpPr/>
      </dsp:nvSpPr>
      <dsp:spPr>
        <a:xfrm>
          <a:off x="41316" y="3736298"/>
          <a:ext cx="2038375" cy="6226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>
              <a:cs typeface="B Homa" panose="00000400000000000000" pitchFamily="2" charset="-78"/>
            </a:rPr>
            <a:t>جمع بندی و پیشنهادات</a:t>
          </a:r>
          <a:endParaRPr lang="en-US" sz="1800" kern="1200" dirty="0"/>
        </a:p>
      </dsp:txBody>
      <dsp:txXfrm>
        <a:off x="59552" y="3754534"/>
        <a:ext cx="2001903" cy="58615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A01E5B-CAB4-42C1-ACB6-E16157241380}">
      <dsp:nvSpPr>
        <dsp:cNvPr id="0" name=""/>
        <dsp:cNvSpPr/>
      </dsp:nvSpPr>
      <dsp:spPr>
        <a:xfrm>
          <a:off x="41316" y="532"/>
          <a:ext cx="2038375" cy="6226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 dirty="0">
              <a:cs typeface="B Homa" panose="00000400000000000000" pitchFamily="2" charset="-78"/>
            </a:rPr>
            <a:t>طرح مسئله</a:t>
          </a:r>
          <a:endParaRPr lang="en-US" sz="1800" kern="1200" dirty="0"/>
        </a:p>
      </dsp:txBody>
      <dsp:txXfrm>
        <a:off x="59552" y="18768"/>
        <a:ext cx="2001903" cy="586155"/>
      </dsp:txXfrm>
    </dsp:sp>
    <dsp:sp modelId="{78002FB9-B1D7-46FB-ABEF-C943760EBEAF}">
      <dsp:nvSpPr>
        <dsp:cNvPr id="0" name=""/>
        <dsp:cNvSpPr/>
      </dsp:nvSpPr>
      <dsp:spPr>
        <a:xfrm rot="5400000">
          <a:off x="943761" y="638725"/>
          <a:ext cx="233485" cy="2801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76449" y="662074"/>
        <a:ext cx="168110" cy="163440"/>
      </dsp:txXfrm>
    </dsp:sp>
    <dsp:sp modelId="{4E295C1B-2A98-485F-8CD8-B2252A6965DC}">
      <dsp:nvSpPr>
        <dsp:cNvPr id="0" name=""/>
        <dsp:cNvSpPr/>
      </dsp:nvSpPr>
      <dsp:spPr>
        <a:xfrm>
          <a:off x="41316" y="934473"/>
          <a:ext cx="2038375" cy="622627"/>
        </a:xfrm>
        <a:prstGeom prst="roundRect">
          <a:avLst>
            <a:gd name="adj" fmla="val 10000"/>
          </a:avLst>
        </a:prstGeom>
        <a:solidFill>
          <a:srgbClr val="00A40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 dirty="0">
              <a:cs typeface="B Homa" panose="00000400000000000000" pitchFamily="2" charset="-78"/>
            </a:rPr>
            <a:t>معرفی موضوع</a:t>
          </a:r>
          <a:endParaRPr lang="en-US" sz="1800" kern="1200" dirty="0"/>
        </a:p>
      </dsp:txBody>
      <dsp:txXfrm>
        <a:off x="59552" y="952709"/>
        <a:ext cx="2001903" cy="586155"/>
      </dsp:txXfrm>
    </dsp:sp>
    <dsp:sp modelId="{340BFD1F-6A14-400A-BE68-21D6F57C35BC}">
      <dsp:nvSpPr>
        <dsp:cNvPr id="0" name=""/>
        <dsp:cNvSpPr/>
      </dsp:nvSpPr>
      <dsp:spPr>
        <a:xfrm rot="5400000">
          <a:off x="943761" y="1572667"/>
          <a:ext cx="233485" cy="2801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76449" y="1596016"/>
        <a:ext cx="168110" cy="163440"/>
      </dsp:txXfrm>
    </dsp:sp>
    <dsp:sp modelId="{D688CADC-0F66-49B0-B152-34D0A53D08E1}">
      <dsp:nvSpPr>
        <dsp:cNvPr id="0" name=""/>
        <dsp:cNvSpPr/>
      </dsp:nvSpPr>
      <dsp:spPr>
        <a:xfrm>
          <a:off x="41316" y="1868415"/>
          <a:ext cx="2038375" cy="6226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 dirty="0">
              <a:cs typeface="B Homa" panose="00000400000000000000" pitchFamily="2" charset="-78"/>
            </a:rPr>
            <a:t>کارهای انجام شده</a:t>
          </a:r>
          <a:endParaRPr lang="en-US" sz="1800" kern="1200" dirty="0"/>
        </a:p>
      </dsp:txBody>
      <dsp:txXfrm>
        <a:off x="59552" y="1886651"/>
        <a:ext cx="2001903" cy="586155"/>
      </dsp:txXfrm>
    </dsp:sp>
    <dsp:sp modelId="{CC2477B0-34F2-4756-88B5-6D3AFA801FA2}">
      <dsp:nvSpPr>
        <dsp:cNvPr id="0" name=""/>
        <dsp:cNvSpPr/>
      </dsp:nvSpPr>
      <dsp:spPr>
        <a:xfrm rot="5400000">
          <a:off x="943761" y="2506608"/>
          <a:ext cx="233485" cy="2801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76449" y="2529957"/>
        <a:ext cx="168110" cy="163440"/>
      </dsp:txXfrm>
    </dsp:sp>
    <dsp:sp modelId="{C9CC4E72-3C69-4FEA-BE70-2B673501211F}">
      <dsp:nvSpPr>
        <dsp:cNvPr id="0" name=""/>
        <dsp:cNvSpPr/>
      </dsp:nvSpPr>
      <dsp:spPr>
        <a:xfrm>
          <a:off x="41316" y="2802356"/>
          <a:ext cx="2038375" cy="6226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 dirty="0">
              <a:cs typeface="B Homa" panose="00000400000000000000" pitchFamily="2" charset="-78"/>
            </a:rPr>
            <a:t>هدف پروژه</a:t>
          </a:r>
          <a:endParaRPr lang="en-US" sz="1800" kern="1200" dirty="0"/>
        </a:p>
      </dsp:txBody>
      <dsp:txXfrm>
        <a:off x="59552" y="2820592"/>
        <a:ext cx="2001903" cy="586155"/>
      </dsp:txXfrm>
    </dsp:sp>
    <dsp:sp modelId="{5C159BED-5463-46B8-A766-5508F85BD64E}">
      <dsp:nvSpPr>
        <dsp:cNvPr id="0" name=""/>
        <dsp:cNvSpPr/>
      </dsp:nvSpPr>
      <dsp:spPr>
        <a:xfrm rot="5400000">
          <a:off x="943761" y="3440550"/>
          <a:ext cx="233485" cy="2801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76449" y="3463899"/>
        <a:ext cx="168110" cy="163440"/>
      </dsp:txXfrm>
    </dsp:sp>
    <dsp:sp modelId="{103635F6-CFB1-46BF-A233-00AD5D2F6EC7}">
      <dsp:nvSpPr>
        <dsp:cNvPr id="0" name=""/>
        <dsp:cNvSpPr/>
      </dsp:nvSpPr>
      <dsp:spPr>
        <a:xfrm>
          <a:off x="41316" y="3736298"/>
          <a:ext cx="2038375" cy="6226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>
              <a:cs typeface="B Homa" panose="00000400000000000000" pitchFamily="2" charset="-78"/>
            </a:rPr>
            <a:t>جمع بندی و پیشنهادات</a:t>
          </a:r>
          <a:endParaRPr lang="en-US" sz="1800" kern="1200" dirty="0"/>
        </a:p>
      </dsp:txBody>
      <dsp:txXfrm>
        <a:off x="59552" y="3754534"/>
        <a:ext cx="2001903" cy="58615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A01E5B-CAB4-42C1-ACB6-E16157241380}">
      <dsp:nvSpPr>
        <dsp:cNvPr id="0" name=""/>
        <dsp:cNvSpPr/>
      </dsp:nvSpPr>
      <dsp:spPr>
        <a:xfrm>
          <a:off x="41316" y="532"/>
          <a:ext cx="2038375" cy="6226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 dirty="0">
              <a:cs typeface="B Homa" panose="00000400000000000000" pitchFamily="2" charset="-78"/>
            </a:rPr>
            <a:t>طرح مسئله</a:t>
          </a:r>
          <a:endParaRPr lang="en-US" sz="1800" kern="1200" dirty="0"/>
        </a:p>
      </dsp:txBody>
      <dsp:txXfrm>
        <a:off x="59552" y="18768"/>
        <a:ext cx="2001903" cy="586155"/>
      </dsp:txXfrm>
    </dsp:sp>
    <dsp:sp modelId="{78002FB9-B1D7-46FB-ABEF-C943760EBEAF}">
      <dsp:nvSpPr>
        <dsp:cNvPr id="0" name=""/>
        <dsp:cNvSpPr/>
      </dsp:nvSpPr>
      <dsp:spPr>
        <a:xfrm rot="5400000">
          <a:off x="943761" y="638725"/>
          <a:ext cx="233485" cy="2801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76449" y="662074"/>
        <a:ext cx="168110" cy="163440"/>
      </dsp:txXfrm>
    </dsp:sp>
    <dsp:sp modelId="{4E295C1B-2A98-485F-8CD8-B2252A6965DC}">
      <dsp:nvSpPr>
        <dsp:cNvPr id="0" name=""/>
        <dsp:cNvSpPr/>
      </dsp:nvSpPr>
      <dsp:spPr>
        <a:xfrm>
          <a:off x="41316" y="934473"/>
          <a:ext cx="2038375" cy="622627"/>
        </a:xfrm>
        <a:prstGeom prst="roundRect">
          <a:avLst>
            <a:gd name="adj" fmla="val 10000"/>
          </a:avLst>
        </a:prstGeom>
        <a:solidFill>
          <a:srgbClr val="00A400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 dirty="0">
              <a:cs typeface="B Homa" panose="00000400000000000000" pitchFamily="2" charset="-78"/>
            </a:rPr>
            <a:t>معرفی موضوع</a:t>
          </a:r>
          <a:endParaRPr lang="en-US" sz="1800" kern="1200" dirty="0"/>
        </a:p>
      </dsp:txBody>
      <dsp:txXfrm>
        <a:off x="59552" y="952709"/>
        <a:ext cx="2001903" cy="586155"/>
      </dsp:txXfrm>
    </dsp:sp>
    <dsp:sp modelId="{340BFD1F-6A14-400A-BE68-21D6F57C35BC}">
      <dsp:nvSpPr>
        <dsp:cNvPr id="0" name=""/>
        <dsp:cNvSpPr/>
      </dsp:nvSpPr>
      <dsp:spPr>
        <a:xfrm rot="5400000">
          <a:off x="943761" y="1572667"/>
          <a:ext cx="233485" cy="2801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76449" y="1596016"/>
        <a:ext cx="168110" cy="163440"/>
      </dsp:txXfrm>
    </dsp:sp>
    <dsp:sp modelId="{D688CADC-0F66-49B0-B152-34D0A53D08E1}">
      <dsp:nvSpPr>
        <dsp:cNvPr id="0" name=""/>
        <dsp:cNvSpPr/>
      </dsp:nvSpPr>
      <dsp:spPr>
        <a:xfrm>
          <a:off x="41316" y="1868415"/>
          <a:ext cx="2038375" cy="6226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 dirty="0">
              <a:cs typeface="B Homa" panose="00000400000000000000" pitchFamily="2" charset="-78"/>
            </a:rPr>
            <a:t>کارهای انجام شده</a:t>
          </a:r>
          <a:endParaRPr lang="en-US" sz="1800" kern="1200" dirty="0"/>
        </a:p>
      </dsp:txBody>
      <dsp:txXfrm>
        <a:off x="59552" y="1886651"/>
        <a:ext cx="2001903" cy="586155"/>
      </dsp:txXfrm>
    </dsp:sp>
    <dsp:sp modelId="{CC2477B0-34F2-4756-88B5-6D3AFA801FA2}">
      <dsp:nvSpPr>
        <dsp:cNvPr id="0" name=""/>
        <dsp:cNvSpPr/>
      </dsp:nvSpPr>
      <dsp:spPr>
        <a:xfrm rot="5400000">
          <a:off x="943761" y="2506608"/>
          <a:ext cx="233485" cy="2801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76449" y="2529957"/>
        <a:ext cx="168110" cy="163440"/>
      </dsp:txXfrm>
    </dsp:sp>
    <dsp:sp modelId="{C9CC4E72-3C69-4FEA-BE70-2B673501211F}">
      <dsp:nvSpPr>
        <dsp:cNvPr id="0" name=""/>
        <dsp:cNvSpPr/>
      </dsp:nvSpPr>
      <dsp:spPr>
        <a:xfrm>
          <a:off x="41316" y="2802356"/>
          <a:ext cx="2038375" cy="6226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 dirty="0">
              <a:cs typeface="B Homa" panose="00000400000000000000" pitchFamily="2" charset="-78"/>
            </a:rPr>
            <a:t>هدف پروژه</a:t>
          </a:r>
          <a:endParaRPr lang="en-US" sz="1800" kern="1200" dirty="0"/>
        </a:p>
      </dsp:txBody>
      <dsp:txXfrm>
        <a:off x="59552" y="2820592"/>
        <a:ext cx="2001903" cy="586155"/>
      </dsp:txXfrm>
    </dsp:sp>
    <dsp:sp modelId="{5C159BED-5463-46B8-A766-5508F85BD64E}">
      <dsp:nvSpPr>
        <dsp:cNvPr id="0" name=""/>
        <dsp:cNvSpPr/>
      </dsp:nvSpPr>
      <dsp:spPr>
        <a:xfrm rot="5400000">
          <a:off x="943761" y="3440550"/>
          <a:ext cx="233485" cy="2801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976449" y="3463899"/>
        <a:ext cx="168110" cy="163440"/>
      </dsp:txXfrm>
    </dsp:sp>
    <dsp:sp modelId="{103635F6-CFB1-46BF-A233-00AD5D2F6EC7}">
      <dsp:nvSpPr>
        <dsp:cNvPr id="0" name=""/>
        <dsp:cNvSpPr/>
      </dsp:nvSpPr>
      <dsp:spPr>
        <a:xfrm>
          <a:off x="41316" y="3736298"/>
          <a:ext cx="2038375" cy="62262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a-IR" sz="1800" kern="1200">
              <a:cs typeface="B Homa" panose="00000400000000000000" pitchFamily="2" charset="-78"/>
            </a:rPr>
            <a:t>جمع بندی و پیشنهادات</a:t>
          </a:r>
          <a:endParaRPr lang="en-US" sz="1800" kern="1200" dirty="0"/>
        </a:p>
      </dsp:txBody>
      <dsp:txXfrm>
        <a:off x="59552" y="3754534"/>
        <a:ext cx="2001903" cy="5861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4E73B4-9DAA-4642-853E-7F6A36DAC231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154A0B-6752-4BB9-B440-98676A2FE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444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154A0B-6752-4BB9-B440-98676A2FEB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400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9094" y="2099910"/>
            <a:ext cx="7562438" cy="2939874"/>
          </a:xfrm>
        </p:spPr>
        <p:txBody>
          <a:bodyPr>
            <a:noAutofit/>
          </a:bodyPr>
          <a:lstStyle>
            <a:lvl1pPr>
              <a:defRPr sz="4466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9094" y="5627758"/>
            <a:ext cx="7562437" cy="117594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78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562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343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12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90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686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46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24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256" name="line"/>
          <p:cNvGrpSpPr/>
          <p:nvPr/>
        </p:nvGrpSpPr>
        <p:grpSpPr bwMode="invGray">
          <a:xfrm>
            <a:off x="1310769" y="5207776"/>
            <a:ext cx="7138942" cy="70557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</p:grpSp>
    </p:spTree>
    <p:extLst>
      <p:ext uri="{BB962C8B-B14F-4D97-AF65-F5344CB8AC3E}">
        <p14:creationId xmlns:p14="http://schemas.microsoft.com/office/powerpoint/2010/main" val="8979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>
            <a:off x="1259094" y="1669428"/>
            <a:ext cx="8741443" cy="70557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618287">
              <a:defRPr/>
            </a:lvl6pPr>
            <a:lvl7pPr marL="1618287">
              <a:defRPr/>
            </a:lvl7pPr>
            <a:lvl8pPr marL="1618287">
              <a:defRPr/>
            </a:lvl8pPr>
            <a:lvl9pPr marL="1618287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46E31-AF75-48C7-A385-463C83AEF39C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80AE0-0254-4CF0-9D07-60EB68BA1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2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 rot="5400000">
            <a:off x="4783551" y="3836706"/>
            <a:ext cx="7156492" cy="52937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69450" y="302739"/>
            <a:ext cx="1134366" cy="650558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850" y="306238"/>
            <a:ext cx="7562439" cy="6502084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46E31-AF75-48C7-A385-463C83AEF39C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80AE0-0254-4CF0-9D07-60EB68BA1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line"/>
          <p:cNvGrpSpPr/>
          <p:nvPr/>
        </p:nvGrpSpPr>
        <p:grpSpPr bwMode="invGray">
          <a:xfrm>
            <a:off x="1259094" y="1669428"/>
            <a:ext cx="8741443" cy="70557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095" y="302738"/>
            <a:ext cx="7562436" cy="11252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53725">
              <a:defRPr/>
            </a:lvl2pPr>
            <a:lvl3pPr marL="642777">
              <a:defRPr/>
            </a:lvl3pPr>
            <a:lvl4pPr marL="831830">
              <a:defRPr/>
            </a:lvl4pPr>
            <a:lvl5pPr marL="1020882">
              <a:defRPr/>
            </a:lvl5pPr>
            <a:lvl6pPr marL="1209934">
              <a:defRPr baseline="0"/>
            </a:lvl6pPr>
            <a:lvl7pPr marL="1398986">
              <a:defRPr baseline="0"/>
            </a:lvl7pPr>
            <a:lvl8pPr marL="1588038">
              <a:defRPr baseline="0"/>
            </a:lvl8pPr>
            <a:lvl9pPr marL="1777091"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46E31-AF75-48C7-A385-463C83AEF39C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80AE0-0254-4CF0-9D07-60EB68BA1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41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line"/>
          <p:cNvGrpSpPr/>
          <p:nvPr/>
        </p:nvGrpSpPr>
        <p:grpSpPr bwMode="invGray">
          <a:xfrm>
            <a:off x="1310769" y="5207776"/>
            <a:ext cx="7138942" cy="70557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094" y="2099910"/>
            <a:ext cx="7562438" cy="2939874"/>
          </a:xfrm>
        </p:spPr>
        <p:txBody>
          <a:bodyPr anchor="b">
            <a:noAutofit/>
          </a:bodyPr>
          <a:lstStyle>
            <a:lvl1pPr algn="l">
              <a:defRPr sz="3639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094" y="5624589"/>
            <a:ext cx="7562437" cy="1179119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985">
                <a:solidFill>
                  <a:schemeClr val="tx1">
                    <a:tint val="75000"/>
                  </a:schemeClr>
                </a:solidFill>
              </a:defRPr>
            </a:lvl1pPr>
            <a:lvl2pPr marL="378104" indent="0">
              <a:buNone/>
              <a:defRPr sz="1489">
                <a:solidFill>
                  <a:schemeClr val="tx1">
                    <a:tint val="75000"/>
                  </a:schemeClr>
                </a:solidFill>
              </a:defRPr>
            </a:lvl2pPr>
            <a:lvl3pPr marL="75620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134313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4pPr>
            <a:lvl5pPr marL="1512418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5pPr>
            <a:lvl6pPr marL="1890522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6pPr>
            <a:lvl7pPr marL="2268626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7pPr>
            <a:lvl8pPr marL="2646731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8pPr>
            <a:lvl9pPr marL="3024835" indent="0">
              <a:buNone/>
              <a:defRPr sz="115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46E31-AF75-48C7-A385-463C83AEF39C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80AE0-0254-4CF0-9D07-60EB68BA1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1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line"/>
          <p:cNvGrpSpPr/>
          <p:nvPr/>
        </p:nvGrpSpPr>
        <p:grpSpPr bwMode="invGray">
          <a:xfrm>
            <a:off x="1259094" y="1669428"/>
            <a:ext cx="8741443" cy="70557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095" y="302738"/>
            <a:ext cx="7562436" cy="112520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9094" y="2099910"/>
            <a:ext cx="3655178" cy="4703798"/>
          </a:xfrm>
        </p:spPr>
        <p:txBody>
          <a:bodyPr>
            <a:normAutofit/>
          </a:bodyPr>
          <a:lstStyle>
            <a:lvl1pPr>
              <a:defRPr sz="1985"/>
            </a:lvl1pPr>
            <a:lvl2pPr>
              <a:defRPr sz="1654"/>
            </a:lvl2pPr>
            <a:lvl3pPr>
              <a:defRPr sz="1489"/>
            </a:lvl3pPr>
            <a:lvl4pPr>
              <a:defRPr sz="1323"/>
            </a:lvl4pPr>
            <a:lvl5pPr>
              <a:defRPr sz="1323"/>
            </a:lvl5pPr>
            <a:lvl6pPr marL="1618287">
              <a:defRPr sz="1323"/>
            </a:lvl6pPr>
            <a:lvl7pPr marL="1618287">
              <a:defRPr sz="1323" baseline="0"/>
            </a:lvl7pPr>
            <a:lvl8pPr marL="1618287">
              <a:defRPr sz="1323" baseline="0"/>
            </a:lvl8pPr>
            <a:lvl9pPr marL="1618287">
              <a:defRPr sz="1323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66355" y="2099910"/>
            <a:ext cx="3655177" cy="4703798"/>
          </a:xfrm>
        </p:spPr>
        <p:txBody>
          <a:bodyPr>
            <a:normAutofit/>
          </a:bodyPr>
          <a:lstStyle>
            <a:lvl1pPr>
              <a:defRPr sz="1985"/>
            </a:lvl1pPr>
            <a:lvl2pPr>
              <a:defRPr sz="1654"/>
            </a:lvl2pPr>
            <a:lvl3pPr>
              <a:defRPr sz="1489"/>
            </a:lvl3pPr>
            <a:lvl4pPr>
              <a:defRPr sz="1323"/>
            </a:lvl4pPr>
            <a:lvl5pPr>
              <a:defRPr sz="1323"/>
            </a:lvl5pPr>
            <a:lvl6pPr marL="1618287">
              <a:defRPr sz="1323"/>
            </a:lvl6pPr>
            <a:lvl7pPr marL="1618287">
              <a:defRPr sz="1323"/>
            </a:lvl7pPr>
            <a:lvl8pPr marL="1618287">
              <a:defRPr sz="1323" baseline="0"/>
            </a:lvl8pPr>
            <a:lvl9pPr marL="1618287">
              <a:defRPr sz="1323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46E31-AF75-48C7-A385-463C83AEF39C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80AE0-0254-4CF0-9D07-60EB68BA1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34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line"/>
          <p:cNvGrpSpPr/>
          <p:nvPr/>
        </p:nvGrpSpPr>
        <p:grpSpPr bwMode="invGray">
          <a:xfrm>
            <a:off x="1259094" y="1669428"/>
            <a:ext cx="8741443" cy="70557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095" y="302738"/>
            <a:ext cx="7562436" cy="112520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094" y="2099910"/>
            <a:ext cx="3652658" cy="839964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985" b="0"/>
            </a:lvl1pPr>
            <a:lvl2pPr marL="378104" indent="0">
              <a:buNone/>
              <a:defRPr sz="1654" b="1"/>
            </a:lvl2pPr>
            <a:lvl3pPr marL="756209" indent="0">
              <a:buNone/>
              <a:defRPr sz="1489" b="1"/>
            </a:lvl3pPr>
            <a:lvl4pPr marL="1134313" indent="0">
              <a:buNone/>
              <a:defRPr sz="1323" b="1"/>
            </a:lvl4pPr>
            <a:lvl5pPr marL="1512418" indent="0">
              <a:buNone/>
              <a:defRPr sz="1323" b="1"/>
            </a:lvl5pPr>
            <a:lvl6pPr marL="1890522" indent="0">
              <a:buNone/>
              <a:defRPr sz="1323" b="1"/>
            </a:lvl6pPr>
            <a:lvl7pPr marL="2268626" indent="0">
              <a:buNone/>
              <a:defRPr sz="1323" b="1"/>
            </a:lvl7pPr>
            <a:lvl8pPr marL="2646731" indent="0">
              <a:buNone/>
              <a:defRPr sz="1323" b="1"/>
            </a:lvl8pPr>
            <a:lvl9pPr marL="3024835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094" y="3107866"/>
            <a:ext cx="3652658" cy="3695842"/>
          </a:xfrm>
        </p:spPr>
        <p:txBody>
          <a:bodyPr/>
          <a:lstStyle>
            <a:lvl1pPr>
              <a:defRPr sz="1985"/>
            </a:lvl1pPr>
            <a:lvl2pPr>
              <a:defRPr sz="1654"/>
            </a:lvl2pPr>
            <a:lvl3pPr>
              <a:defRPr sz="1489"/>
            </a:lvl3pPr>
            <a:lvl4pPr>
              <a:defRPr sz="1323"/>
            </a:lvl4pPr>
            <a:lvl5pPr>
              <a:defRPr sz="1323"/>
            </a:lvl5pPr>
            <a:lvl6pPr marL="1618287">
              <a:defRPr sz="1323"/>
            </a:lvl6pPr>
            <a:lvl7pPr marL="1618287">
              <a:defRPr sz="1323" baseline="0"/>
            </a:lvl7pPr>
            <a:lvl8pPr marL="1618287">
              <a:defRPr sz="1323" baseline="0"/>
            </a:lvl8pPr>
            <a:lvl9pPr marL="1618287">
              <a:defRPr sz="1323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8873" y="2099910"/>
            <a:ext cx="3652658" cy="839964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985" b="0"/>
            </a:lvl1pPr>
            <a:lvl2pPr marL="378104" indent="0">
              <a:buNone/>
              <a:defRPr sz="1654" b="1"/>
            </a:lvl2pPr>
            <a:lvl3pPr marL="756209" indent="0">
              <a:buNone/>
              <a:defRPr sz="1489" b="1"/>
            </a:lvl3pPr>
            <a:lvl4pPr marL="1134313" indent="0">
              <a:buNone/>
              <a:defRPr sz="1323" b="1"/>
            </a:lvl4pPr>
            <a:lvl5pPr marL="1512418" indent="0">
              <a:buNone/>
              <a:defRPr sz="1323" b="1"/>
            </a:lvl5pPr>
            <a:lvl6pPr marL="1890522" indent="0">
              <a:buNone/>
              <a:defRPr sz="1323" b="1"/>
            </a:lvl6pPr>
            <a:lvl7pPr marL="2268626" indent="0">
              <a:buNone/>
              <a:defRPr sz="1323" b="1"/>
            </a:lvl7pPr>
            <a:lvl8pPr marL="2646731" indent="0">
              <a:buNone/>
              <a:defRPr sz="1323" b="1"/>
            </a:lvl8pPr>
            <a:lvl9pPr marL="3024835" indent="0">
              <a:buNone/>
              <a:defRPr sz="132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68873" y="3107866"/>
            <a:ext cx="3652658" cy="3695842"/>
          </a:xfrm>
        </p:spPr>
        <p:txBody>
          <a:bodyPr/>
          <a:lstStyle>
            <a:lvl1pPr>
              <a:defRPr sz="1985"/>
            </a:lvl1pPr>
            <a:lvl2pPr>
              <a:defRPr sz="1654"/>
            </a:lvl2pPr>
            <a:lvl3pPr>
              <a:defRPr sz="1489"/>
            </a:lvl3pPr>
            <a:lvl4pPr>
              <a:defRPr sz="1323"/>
            </a:lvl4pPr>
            <a:lvl5pPr marL="1618287">
              <a:defRPr sz="1323"/>
            </a:lvl5pPr>
            <a:lvl6pPr marL="1618287">
              <a:defRPr sz="1323"/>
            </a:lvl6pPr>
            <a:lvl7pPr marL="1618287">
              <a:defRPr sz="1323"/>
            </a:lvl7pPr>
            <a:lvl8pPr marL="1618287">
              <a:defRPr sz="1323"/>
            </a:lvl8pPr>
            <a:lvl9pPr marL="1618287">
              <a:defRPr sz="132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46E31-AF75-48C7-A385-463C83AEF39C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80AE0-0254-4CF0-9D07-60EB68BA1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27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line"/>
          <p:cNvGrpSpPr/>
          <p:nvPr/>
        </p:nvGrpSpPr>
        <p:grpSpPr bwMode="invGray">
          <a:xfrm>
            <a:off x="1259094" y="1669428"/>
            <a:ext cx="8741443" cy="70557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sz="1489"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5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46E31-AF75-48C7-A385-463C83AEF39C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80AE0-0254-4CF0-9D07-60EB68BA1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7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frame"/>
          <p:cNvGrpSpPr/>
          <p:nvPr/>
        </p:nvGrpSpPr>
        <p:grpSpPr bwMode="invGray">
          <a:xfrm>
            <a:off x="3653722" y="1797679"/>
            <a:ext cx="5202921" cy="5044066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095" y="302738"/>
            <a:ext cx="7562436" cy="1125201"/>
          </a:xfrm>
        </p:spPr>
        <p:txBody>
          <a:bodyPr anchor="b">
            <a:noAutofit/>
          </a:bodyPr>
          <a:lstStyle>
            <a:lvl1pPr algn="l">
              <a:defRPr sz="2646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5368" y="2099910"/>
            <a:ext cx="4688712" cy="4451809"/>
          </a:xfrm>
        </p:spPr>
        <p:txBody>
          <a:bodyPr>
            <a:normAutofit/>
          </a:bodyPr>
          <a:lstStyle>
            <a:lvl1pPr>
              <a:defRPr sz="1985"/>
            </a:lvl1pPr>
            <a:lvl2pPr>
              <a:defRPr sz="1654"/>
            </a:lvl2pPr>
            <a:lvl3pPr>
              <a:defRPr sz="1489"/>
            </a:lvl3pPr>
            <a:lvl4pPr>
              <a:defRPr sz="1323"/>
            </a:lvl4pPr>
            <a:lvl5pPr>
              <a:defRPr sz="1323"/>
            </a:lvl5pPr>
            <a:lvl6pPr>
              <a:defRPr sz="1323"/>
            </a:lvl6pPr>
            <a:lvl7pPr>
              <a:defRPr sz="1323" baseline="0"/>
            </a:lvl7pPr>
            <a:lvl8pPr>
              <a:defRPr sz="1323" baseline="0"/>
            </a:lvl8pPr>
            <a:lvl9pPr>
              <a:defRPr sz="1323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094" y="3779838"/>
            <a:ext cx="2268731" cy="3023870"/>
          </a:xfrm>
        </p:spPr>
        <p:txBody>
          <a:bodyPr anchor="b">
            <a:normAutofit/>
          </a:bodyPr>
          <a:lstStyle>
            <a:lvl1pPr marL="0" indent="0">
              <a:spcBef>
                <a:spcPts val="992"/>
              </a:spcBef>
              <a:buNone/>
              <a:defRPr sz="1323"/>
            </a:lvl1pPr>
            <a:lvl2pPr marL="378104" indent="0">
              <a:buNone/>
              <a:defRPr sz="992"/>
            </a:lvl2pPr>
            <a:lvl3pPr marL="756209" indent="0">
              <a:buNone/>
              <a:defRPr sz="827"/>
            </a:lvl3pPr>
            <a:lvl4pPr marL="1134313" indent="0">
              <a:buNone/>
              <a:defRPr sz="744"/>
            </a:lvl4pPr>
            <a:lvl5pPr marL="1512418" indent="0">
              <a:buNone/>
              <a:defRPr sz="744"/>
            </a:lvl5pPr>
            <a:lvl6pPr marL="1890522" indent="0">
              <a:buNone/>
              <a:defRPr sz="744"/>
            </a:lvl6pPr>
            <a:lvl7pPr marL="2268626" indent="0">
              <a:buNone/>
              <a:defRPr sz="744"/>
            </a:lvl7pPr>
            <a:lvl8pPr marL="2646731" indent="0">
              <a:buNone/>
              <a:defRPr sz="744"/>
            </a:lvl8pPr>
            <a:lvl9pPr marL="3024835" indent="0">
              <a:buNone/>
              <a:defRPr sz="74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46E31-AF75-48C7-A385-463C83AEF39C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80AE0-0254-4CF0-9D07-60EB68BA1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59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frame"/>
          <p:cNvGrpSpPr/>
          <p:nvPr/>
        </p:nvGrpSpPr>
        <p:grpSpPr bwMode="invGray">
          <a:xfrm flipH="1">
            <a:off x="1197138" y="1797679"/>
            <a:ext cx="5202921" cy="5044066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sz="1489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095" y="302738"/>
            <a:ext cx="7562436" cy="1125201"/>
          </a:xfrm>
        </p:spPr>
        <p:txBody>
          <a:bodyPr anchor="b">
            <a:noAutofit/>
          </a:bodyPr>
          <a:lstStyle>
            <a:lvl1pPr algn="l">
              <a:defRPr sz="2646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443875" y="2077104"/>
            <a:ext cx="4688712" cy="445516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1985"/>
            </a:lvl1pPr>
            <a:lvl2pPr marL="378104" indent="0">
              <a:buNone/>
              <a:defRPr sz="2316"/>
            </a:lvl2pPr>
            <a:lvl3pPr marL="756209" indent="0">
              <a:buNone/>
              <a:defRPr sz="1985"/>
            </a:lvl3pPr>
            <a:lvl4pPr marL="1134313" indent="0">
              <a:buNone/>
              <a:defRPr sz="1654"/>
            </a:lvl4pPr>
            <a:lvl5pPr marL="1512418" indent="0">
              <a:buNone/>
              <a:defRPr sz="1654"/>
            </a:lvl5pPr>
            <a:lvl6pPr marL="1890522" indent="0">
              <a:buNone/>
              <a:defRPr sz="1654"/>
            </a:lvl6pPr>
            <a:lvl7pPr marL="2268626" indent="0">
              <a:buNone/>
              <a:defRPr sz="1654"/>
            </a:lvl7pPr>
            <a:lvl8pPr marL="2646731" indent="0">
              <a:buNone/>
              <a:defRPr sz="1654"/>
            </a:lvl8pPr>
            <a:lvl9pPr marL="3024835" indent="0">
              <a:buNone/>
              <a:defRPr sz="1654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38531" y="3760820"/>
            <a:ext cx="2268731" cy="3023870"/>
          </a:xfrm>
        </p:spPr>
        <p:txBody>
          <a:bodyPr anchor="b">
            <a:normAutofit/>
          </a:bodyPr>
          <a:lstStyle>
            <a:lvl1pPr marL="0" indent="0">
              <a:spcBef>
                <a:spcPts val="992"/>
              </a:spcBef>
              <a:buNone/>
              <a:defRPr sz="1323"/>
            </a:lvl1pPr>
            <a:lvl2pPr marL="378104" indent="0">
              <a:buNone/>
              <a:defRPr sz="992"/>
            </a:lvl2pPr>
            <a:lvl3pPr marL="756209" indent="0">
              <a:buNone/>
              <a:defRPr sz="827"/>
            </a:lvl3pPr>
            <a:lvl4pPr marL="1134313" indent="0">
              <a:buNone/>
              <a:defRPr sz="744"/>
            </a:lvl4pPr>
            <a:lvl5pPr marL="1512418" indent="0">
              <a:buNone/>
              <a:defRPr sz="744"/>
            </a:lvl5pPr>
            <a:lvl6pPr marL="1890522" indent="0">
              <a:buNone/>
              <a:defRPr sz="744"/>
            </a:lvl6pPr>
            <a:lvl7pPr marL="2268626" indent="0">
              <a:buNone/>
              <a:defRPr sz="744"/>
            </a:lvl7pPr>
            <a:lvl8pPr marL="2646731" indent="0">
              <a:buNone/>
              <a:defRPr sz="744"/>
            </a:lvl8pPr>
            <a:lvl9pPr marL="3024835" indent="0">
              <a:buNone/>
              <a:defRPr sz="74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46E31-AF75-48C7-A385-463C83AEF39C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780AE0-0254-4CF0-9D07-60EB68BA1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22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9095" y="302738"/>
            <a:ext cx="7562436" cy="11252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095" y="2099910"/>
            <a:ext cx="7562438" cy="4703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78841" y="7055698"/>
            <a:ext cx="1028719" cy="3044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38D07-1406-4D10-BAEA-7F9473357086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59094" y="7055698"/>
            <a:ext cx="5230686" cy="3044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76227" y="7055698"/>
            <a:ext cx="945306" cy="3044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111C0B-0EDB-4201-9593-4006ABB8D1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9688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756209" rtl="0" eaLnBrk="1" latinLnBrk="0" hangingPunct="1">
        <a:lnSpc>
          <a:spcPct val="90000"/>
        </a:lnSpc>
        <a:spcBef>
          <a:spcPct val="0"/>
        </a:spcBef>
        <a:buNone/>
        <a:defRPr sz="264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6863" indent="-226863" algn="l" defTabSz="756209" rtl="0" eaLnBrk="1" latinLnBrk="0" hangingPunct="1">
        <a:lnSpc>
          <a:spcPct val="90000"/>
        </a:lnSpc>
        <a:spcBef>
          <a:spcPts val="1489"/>
        </a:spcBef>
        <a:buSzPct val="100000"/>
        <a:buFont typeface="Arial" pitchFamily="34" charset="0"/>
        <a:buChar char="▪"/>
        <a:defRPr sz="1985" kern="1200">
          <a:solidFill>
            <a:schemeClr val="tx1"/>
          </a:solidFill>
          <a:latin typeface="+mn-lt"/>
          <a:ea typeface="+mn-ea"/>
          <a:cs typeface="+mn-cs"/>
        </a:defRPr>
      </a:lvl1pPr>
      <a:lvl2pPr marL="476412" indent="-226863" algn="l" defTabSz="756209" rtl="0" eaLnBrk="1" latinLnBrk="0" hangingPunct="1">
        <a:lnSpc>
          <a:spcPct val="90000"/>
        </a:lnSpc>
        <a:spcBef>
          <a:spcPts val="496"/>
        </a:spcBef>
        <a:buSzPct val="100000"/>
        <a:buFont typeface="Consolas" pitchFamily="49" charset="0"/>
        <a:buChar char="–"/>
        <a:defRPr sz="1654" kern="1200">
          <a:solidFill>
            <a:schemeClr val="tx1"/>
          </a:solidFill>
          <a:latin typeface="+mn-lt"/>
          <a:ea typeface="+mn-ea"/>
          <a:cs typeface="+mn-cs"/>
        </a:defRPr>
      </a:lvl2pPr>
      <a:lvl3pPr marL="665464" indent="-189052" algn="l" defTabSz="756209" rtl="0" eaLnBrk="1" latinLnBrk="0" hangingPunct="1">
        <a:lnSpc>
          <a:spcPct val="90000"/>
        </a:lnSpc>
        <a:spcBef>
          <a:spcPts val="496"/>
        </a:spcBef>
        <a:buSzPct val="100000"/>
        <a:buFont typeface="Arial" pitchFamily="34" charset="0"/>
        <a:buChar char="▪"/>
        <a:defRPr sz="1489" kern="1200">
          <a:solidFill>
            <a:schemeClr val="tx1"/>
          </a:solidFill>
          <a:latin typeface="+mn-lt"/>
          <a:ea typeface="+mn-ea"/>
          <a:cs typeface="+mn-cs"/>
        </a:defRPr>
      </a:lvl3pPr>
      <a:lvl4pPr marL="854516" indent="-189052" algn="l" defTabSz="756209" rtl="0" eaLnBrk="1" latinLnBrk="0" hangingPunct="1">
        <a:lnSpc>
          <a:spcPct val="90000"/>
        </a:lnSpc>
        <a:spcBef>
          <a:spcPts val="496"/>
        </a:spcBef>
        <a:buSzPct val="100000"/>
        <a:buFont typeface="Consolas" pitchFamily="49" charset="0"/>
        <a:buChar char="–"/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1043568" indent="-189052" algn="l" defTabSz="756209" rtl="0" eaLnBrk="1" latinLnBrk="0" hangingPunct="1">
        <a:lnSpc>
          <a:spcPct val="90000"/>
        </a:lnSpc>
        <a:spcBef>
          <a:spcPts val="496"/>
        </a:spcBef>
        <a:buSzPct val="100000"/>
        <a:buFont typeface="Arial" pitchFamily="34" charset="0"/>
        <a:buChar char="▪"/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1232620" indent="-189052" algn="l" defTabSz="756209" rtl="0" eaLnBrk="1" latinLnBrk="0" hangingPunct="1">
        <a:lnSpc>
          <a:spcPct val="90000"/>
        </a:lnSpc>
        <a:spcBef>
          <a:spcPts val="496"/>
        </a:spcBef>
        <a:buSzPct val="100000"/>
        <a:buFont typeface="Consolas" pitchFamily="49" charset="0"/>
        <a:buChar char="–"/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1421673" indent="-189052" algn="l" defTabSz="756209" rtl="0" eaLnBrk="1" latinLnBrk="0" hangingPunct="1">
        <a:lnSpc>
          <a:spcPct val="90000"/>
        </a:lnSpc>
        <a:spcBef>
          <a:spcPts val="496"/>
        </a:spcBef>
        <a:buSzPct val="100000"/>
        <a:buFont typeface="Arial" pitchFamily="34" charset="0"/>
        <a:buChar char="▪"/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1610725" indent="-189052" algn="l" defTabSz="756209" rtl="0" eaLnBrk="1" latinLnBrk="0" hangingPunct="1">
        <a:lnSpc>
          <a:spcPct val="90000"/>
        </a:lnSpc>
        <a:spcBef>
          <a:spcPts val="496"/>
        </a:spcBef>
        <a:buSzPct val="100000"/>
        <a:buFont typeface="Consolas" pitchFamily="49" charset="0"/>
        <a:buChar char="–"/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1799777" indent="-189052" algn="l" defTabSz="756209" rtl="0" eaLnBrk="1" latinLnBrk="0" hangingPunct="1">
        <a:lnSpc>
          <a:spcPct val="90000"/>
        </a:lnSpc>
        <a:spcBef>
          <a:spcPts val="496"/>
        </a:spcBef>
        <a:buSzPct val="100000"/>
        <a:buFont typeface="Arial" pitchFamily="34" charset="0"/>
        <a:buChar char="▪"/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756209" rtl="0" eaLnBrk="1" latinLnBrk="0" hangingPunct="1">
        <a:defRPr sz="1489" kern="1200">
          <a:solidFill>
            <a:schemeClr val="tx1"/>
          </a:solidFill>
          <a:latin typeface="+mn-lt"/>
          <a:ea typeface="+mn-ea"/>
          <a:cs typeface="+mn-cs"/>
        </a:defRPr>
      </a:lvl1pPr>
      <a:lvl2pPr marL="378104" algn="l" defTabSz="756209" rtl="0" eaLnBrk="1" latinLnBrk="0" hangingPunct="1">
        <a:defRPr sz="1489" kern="1200">
          <a:solidFill>
            <a:schemeClr val="tx1"/>
          </a:solidFill>
          <a:latin typeface="+mn-lt"/>
          <a:ea typeface="+mn-ea"/>
          <a:cs typeface="+mn-cs"/>
        </a:defRPr>
      </a:lvl2pPr>
      <a:lvl3pPr marL="756209" algn="l" defTabSz="756209" rtl="0" eaLnBrk="1" latinLnBrk="0" hangingPunct="1">
        <a:defRPr sz="1489" kern="1200">
          <a:solidFill>
            <a:schemeClr val="tx1"/>
          </a:solidFill>
          <a:latin typeface="+mn-lt"/>
          <a:ea typeface="+mn-ea"/>
          <a:cs typeface="+mn-cs"/>
        </a:defRPr>
      </a:lvl3pPr>
      <a:lvl4pPr marL="1134313" algn="l" defTabSz="756209" rtl="0" eaLnBrk="1" latinLnBrk="0" hangingPunct="1">
        <a:defRPr sz="1489" kern="1200">
          <a:solidFill>
            <a:schemeClr val="tx1"/>
          </a:solidFill>
          <a:latin typeface="+mn-lt"/>
          <a:ea typeface="+mn-ea"/>
          <a:cs typeface="+mn-cs"/>
        </a:defRPr>
      </a:lvl4pPr>
      <a:lvl5pPr marL="1512418" algn="l" defTabSz="756209" rtl="0" eaLnBrk="1" latinLnBrk="0" hangingPunct="1">
        <a:defRPr sz="1489" kern="1200">
          <a:solidFill>
            <a:schemeClr val="tx1"/>
          </a:solidFill>
          <a:latin typeface="+mn-lt"/>
          <a:ea typeface="+mn-ea"/>
          <a:cs typeface="+mn-cs"/>
        </a:defRPr>
      </a:lvl5pPr>
      <a:lvl6pPr marL="1890522" algn="l" defTabSz="756209" rtl="0" eaLnBrk="1" latinLnBrk="0" hangingPunct="1">
        <a:defRPr sz="1489" kern="1200">
          <a:solidFill>
            <a:schemeClr val="tx1"/>
          </a:solidFill>
          <a:latin typeface="+mn-lt"/>
          <a:ea typeface="+mn-ea"/>
          <a:cs typeface="+mn-cs"/>
        </a:defRPr>
      </a:lvl6pPr>
      <a:lvl7pPr marL="2268626" algn="l" defTabSz="756209" rtl="0" eaLnBrk="1" latinLnBrk="0" hangingPunct="1">
        <a:defRPr sz="1489" kern="1200">
          <a:solidFill>
            <a:schemeClr val="tx1"/>
          </a:solidFill>
          <a:latin typeface="+mn-lt"/>
          <a:ea typeface="+mn-ea"/>
          <a:cs typeface="+mn-cs"/>
        </a:defRPr>
      </a:lvl7pPr>
      <a:lvl8pPr marL="2646731" algn="l" defTabSz="756209" rtl="0" eaLnBrk="1" latinLnBrk="0" hangingPunct="1">
        <a:defRPr sz="1489" kern="1200">
          <a:solidFill>
            <a:schemeClr val="tx1"/>
          </a:solidFill>
          <a:latin typeface="+mn-lt"/>
          <a:ea typeface="+mn-ea"/>
          <a:cs typeface="+mn-cs"/>
        </a:defRPr>
      </a:lvl8pPr>
      <a:lvl9pPr marL="3024835" algn="l" defTabSz="756209" rtl="0" eaLnBrk="1" latinLnBrk="0" hangingPunct="1">
        <a:defRPr sz="148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image" Target="../media/image3.png"/><Relationship Id="rId7" Type="http://schemas.openxmlformats.org/officeDocument/2006/relationships/diagramData" Target="../diagrams/data8.xml"/><Relationship Id="rId12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microsoft.com/office/2007/relationships/diagramDrawing" Target="../diagrams/drawing8.xml"/><Relationship Id="rId5" Type="http://schemas.openxmlformats.org/officeDocument/2006/relationships/image" Target="../media/image14.png"/><Relationship Id="rId10" Type="http://schemas.openxmlformats.org/officeDocument/2006/relationships/diagramColors" Target="../diagrams/colors8.xml"/><Relationship Id="rId4" Type="http://schemas.openxmlformats.org/officeDocument/2006/relationships/image" Target="../media/image4.png"/><Relationship Id="rId9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13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12" Type="http://schemas.microsoft.com/office/2007/relationships/diagramDrawing" Target="../diagrams/drawing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diagramColors" Target="../diagrams/colors9.xml"/><Relationship Id="rId5" Type="http://schemas.openxmlformats.org/officeDocument/2006/relationships/image" Target="../media/image17.JPG"/><Relationship Id="rId10" Type="http://schemas.openxmlformats.org/officeDocument/2006/relationships/diagramQuickStyle" Target="../diagrams/quickStyle9.xml"/><Relationship Id="rId4" Type="http://schemas.openxmlformats.org/officeDocument/2006/relationships/image" Target="../media/image4.png"/><Relationship Id="rId9" Type="http://schemas.openxmlformats.org/officeDocument/2006/relationships/diagramLayout" Target="../diagrams/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diagramData" Target="../diagrams/data10.xml"/><Relationship Id="rId18" Type="http://schemas.openxmlformats.org/officeDocument/2006/relationships/image" Target="../media/image16.png"/><Relationship Id="rId3" Type="http://schemas.microsoft.com/office/2007/relationships/media" Target="../media/media2.m4a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0.png"/><Relationship Id="rId17" Type="http://schemas.microsoft.com/office/2007/relationships/diagramDrawing" Target="../diagrams/drawing10.xml"/><Relationship Id="rId2" Type="http://schemas.openxmlformats.org/officeDocument/2006/relationships/audio" Target="../media/media1.m4a"/><Relationship Id="rId16" Type="http://schemas.openxmlformats.org/officeDocument/2006/relationships/diagramColors" Target="../diagrams/colors10.xml"/><Relationship Id="rId1" Type="http://schemas.microsoft.com/office/2007/relationships/media" Target="../media/media1.m4a"/><Relationship Id="rId6" Type="http://schemas.openxmlformats.org/officeDocument/2006/relationships/audio" Target="../media/media3.m4a"/><Relationship Id="rId11" Type="http://schemas.openxmlformats.org/officeDocument/2006/relationships/image" Target="../media/image19.png"/><Relationship Id="rId5" Type="http://schemas.microsoft.com/office/2007/relationships/media" Target="../media/media3.m4a"/><Relationship Id="rId15" Type="http://schemas.openxmlformats.org/officeDocument/2006/relationships/diagramQuickStyle" Target="../diagrams/quickStyle10.xml"/><Relationship Id="rId10" Type="http://schemas.openxmlformats.org/officeDocument/2006/relationships/image" Target="../media/image4.png"/><Relationship Id="rId4" Type="http://schemas.openxmlformats.org/officeDocument/2006/relationships/audio" Target="../media/media2.m4a"/><Relationship Id="rId9" Type="http://schemas.openxmlformats.org/officeDocument/2006/relationships/image" Target="../media/image3.png"/><Relationship Id="rId14" Type="http://schemas.openxmlformats.org/officeDocument/2006/relationships/diagramLayout" Target="../diagrams/layout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1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1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1.xml"/><Relationship Id="rId11" Type="http://schemas.openxmlformats.org/officeDocument/2006/relationships/image" Target="../media/image16.png"/><Relationship Id="rId5" Type="http://schemas.openxmlformats.org/officeDocument/2006/relationships/image" Target="../media/image21.png"/><Relationship Id="rId10" Type="http://schemas.microsoft.com/office/2007/relationships/diagramDrawing" Target="../diagrams/drawing11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3" Type="http://schemas.openxmlformats.org/officeDocument/2006/relationships/image" Target="../media/image3.png"/><Relationship Id="rId7" Type="http://schemas.openxmlformats.org/officeDocument/2006/relationships/diagramData" Target="../diagrams/data12.xml"/><Relationship Id="rId12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microsoft.com/office/2007/relationships/diagramDrawing" Target="../diagrams/drawing12.xml"/><Relationship Id="rId5" Type="http://schemas.openxmlformats.org/officeDocument/2006/relationships/image" Target="../media/image22.png"/><Relationship Id="rId10" Type="http://schemas.openxmlformats.org/officeDocument/2006/relationships/diagramColors" Target="../diagrams/colors12.xml"/><Relationship Id="rId4" Type="http://schemas.openxmlformats.org/officeDocument/2006/relationships/image" Target="../media/image4.png"/><Relationship Id="rId9" Type="http://schemas.openxmlformats.org/officeDocument/2006/relationships/diagramQuickStyle" Target="../diagrams/quickStyl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8" Type="http://schemas.openxmlformats.org/officeDocument/2006/relationships/diagramQuickStyle" Target="../diagrams/quickStyle13.xml"/><Relationship Id="rId3" Type="http://schemas.openxmlformats.org/officeDocument/2006/relationships/image" Target="../media/image3.png"/><Relationship Id="rId21" Type="http://schemas.openxmlformats.org/officeDocument/2006/relationships/image" Target="../media/image26.png"/><Relationship Id="rId7" Type="http://schemas.openxmlformats.org/officeDocument/2006/relationships/image" Target="../media/image28.png"/><Relationship Id="rId17" Type="http://schemas.openxmlformats.org/officeDocument/2006/relationships/diagramLayout" Target="../diagrams/layout13.xml"/><Relationship Id="rId2" Type="http://schemas.openxmlformats.org/officeDocument/2006/relationships/image" Target="../media/image2.png"/><Relationship Id="rId16" Type="http://schemas.openxmlformats.org/officeDocument/2006/relationships/diagramData" Target="../diagrams/data13.xml"/><Relationship Id="rId20" Type="http://schemas.microsoft.com/office/2007/relationships/diagramDrawing" Target="../diagrams/drawing1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7.png"/><Relationship Id="rId15" Type="http://schemas.openxmlformats.org/officeDocument/2006/relationships/image" Target="../media/image270.png"/><Relationship Id="rId19" Type="http://schemas.openxmlformats.org/officeDocument/2006/relationships/diagramColors" Target="../diagrams/colors13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4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4.xml"/><Relationship Id="rId5" Type="http://schemas.openxmlformats.org/officeDocument/2006/relationships/diagramData" Target="../diagrams/data14.xml"/><Relationship Id="rId10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microsoft.com/office/2007/relationships/diagramDrawing" Target="../diagrams/drawing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5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5.xml"/><Relationship Id="rId5" Type="http://schemas.openxmlformats.org/officeDocument/2006/relationships/diagramData" Target="../diagrams/data15.xml"/><Relationship Id="rId10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microsoft.com/office/2007/relationships/diagramDrawing" Target="../diagrams/drawing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2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.xml"/><Relationship Id="rId11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microsoft.com/office/2007/relationships/diagramDrawing" Target="../diagrams/drawing1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2.xml"/><Relationship Id="rId5" Type="http://schemas.openxmlformats.org/officeDocument/2006/relationships/image" Target="../media/image5.png"/><Relationship Id="rId10" Type="http://schemas.microsoft.com/office/2007/relationships/diagramDrawing" Target="../diagrams/drawing2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image" Target="../media/image3.png"/><Relationship Id="rId7" Type="http://schemas.openxmlformats.org/officeDocument/2006/relationships/diagramData" Target="../diagrams/data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microsoft.com/office/2007/relationships/diagramDrawing" Target="../diagrams/drawing3.xml"/><Relationship Id="rId5" Type="http://schemas.openxmlformats.org/officeDocument/2006/relationships/image" Target="../media/image5.png"/><Relationship Id="rId10" Type="http://schemas.openxmlformats.org/officeDocument/2006/relationships/diagramColors" Target="../diagrams/colors3.xml"/><Relationship Id="rId4" Type="http://schemas.openxmlformats.org/officeDocument/2006/relationships/image" Target="../media/image4.png"/><Relationship Id="rId9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image" Target="../media/image3.png"/><Relationship Id="rId7" Type="http://schemas.openxmlformats.org/officeDocument/2006/relationships/diagramData" Target="../diagrams/data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microsoft.com/office/2007/relationships/diagramDrawing" Target="../diagrams/drawing4.xml"/><Relationship Id="rId5" Type="http://schemas.openxmlformats.org/officeDocument/2006/relationships/image" Target="../media/image5.png"/><Relationship Id="rId10" Type="http://schemas.openxmlformats.org/officeDocument/2006/relationships/diagramColors" Target="../diagrams/colors4.xml"/><Relationship Id="rId4" Type="http://schemas.openxmlformats.org/officeDocument/2006/relationships/image" Target="../media/image4.png"/><Relationship Id="rId9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diagramColors" Target="../diagrams/colors5.xml"/><Relationship Id="rId3" Type="http://schemas.openxmlformats.org/officeDocument/2006/relationships/image" Target="../media/image3.png"/><Relationship Id="rId7" Type="http://schemas.openxmlformats.org/officeDocument/2006/relationships/image" Target="../media/image9.jpg"/><Relationship Id="rId12" Type="http://schemas.openxmlformats.org/officeDocument/2006/relationships/diagramQuickStyle" Target="../diagrams/quickStyle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11" Type="http://schemas.openxmlformats.org/officeDocument/2006/relationships/diagramLayout" Target="../diagrams/layout5.xml"/><Relationship Id="rId5" Type="http://schemas.openxmlformats.org/officeDocument/2006/relationships/image" Target="../media/image5.png"/><Relationship Id="rId10" Type="http://schemas.openxmlformats.org/officeDocument/2006/relationships/diagramData" Target="../diagrams/data5.xml"/><Relationship Id="rId4" Type="http://schemas.openxmlformats.org/officeDocument/2006/relationships/image" Target="../media/image4.png"/><Relationship Id="rId9" Type="http://schemas.openxmlformats.org/officeDocument/2006/relationships/image" Target="../media/image11.png"/><Relationship Id="rId14" Type="http://schemas.microsoft.com/office/2007/relationships/diagramDrawing" Target="../diagrams/drawing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image" Target="../media/image2.png"/><Relationship Id="rId7" Type="http://schemas.openxmlformats.org/officeDocument/2006/relationships/diagramData" Target="../diagrams/data6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microsoft.com/office/2007/relationships/diagramDrawing" Target="../diagrams/drawing6.xml"/><Relationship Id="rId5" Type="http://schemas.openxmlformats.org/officeDocument/2006/relationships/image" Target="../media/image4.png"/><Relationship Id="rId10" Type="http://schemas.openxmlformats.org/officeDocument/2006/relationships/diagramColors" Target="../diagrams/colors6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image" Target="../media/image3.png"/><Relationship Id="rId7" Type="http://schemas.openxmlformats.org/officeDocument/2006/relationships/diagramData" Target="../diagrams/data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microsoft.com/office/2007/relationships/diagramDrawing" Target="../diagrams/drawing7.xml"/><Relationship Id="rId5" Type="http://schemas.openxmlformats.org/officeDocument/2006/relationships/image" Target="../media/image5.png"/><Relationship Id="rId10" Type="http://schemas.openxmlformats.org/officeDocument/2006/relationships/diagramColors" Target="../diagrams/colors7.xml"/><Relationship Id="rId4" Type="http://schemas.openxmlformats.org/officeDocument/2006/relationships/image" Target="../media/image4.png"/><Relationship Id="rId9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Shape 1"/>
          <p:cNvSpPr txBox="1"/>
          <p:nvPr/>
        </p:nvSpPr>
        <p:spPr>
          <a:xfrm>
            <a:off x="1291272" y="3117257"/>
            <a:ext cx="7498080" cy="132516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lIns="90000" tIns="45000" rIns="90000" bIns="45000"/>
          <a:lstStyle/>
          <a:p>
            <a:r>
              <a:rPr lang="en-US" sz="9600" dirty="0">
                <a:effectLst>
                  <a:glow rad="228600">
                    <a:schemeClr val="tx1">
                      <a:lumMod val="95000"/>
                      <a:alpha val="40000"/>
                    </a:schemeClr>
                  </a:glow>
                </a:effectLst>
                <a:latin typeface="IranNastaliq" panose="02020505000000020003" pitchFamily="18" charset="0"/>
                <a:cs typeface="IranNastaliq" panose="02020505000000020003" pitchFamily="18" charset="0"/>
              </a:rPr>
              <a:t>بسم الله الرحمن الرحیم</a:t>
            </a:r>
            <a:endParaRPr sz="2800" dirty="0">
              <a:effectLst>
                <a:glow rad="228600">
                  <a:schemeClr val="tx1">
                    <a:lumMod val="95000"/>
                    <a:alpha val="40000"/>
                  </a:schemeClr>
                </a:glow>
              </a:effectLst>
              <a:latin typeface="IranNastaliq" panose="02020505000000020003" pitchFamily="18" charset="0"/>
              <a:cs typeface="IranNastaliq" panose="02020505000000020003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icture 3"/>
          <p:cNvPicPr/>
          <p:nvPr/>
        </p:nvPicPr>
        <p:blipFill>
          <a:blip r:embed="rId2"/>
          <a:stretch/>
        </p:blipFill>
        <p:spPr>
          <a:xfrm>
            <a:off x="8223120" y="311760"/>
            <a:ext cx="1142640" cy="1209600"/>
          </a:xfrm>
          <a:prstGeom prst="rect">
            <a:avLst/>
          </a:prstGeom>
          <a:ln>
            <a:noFill/>
          </a:ln>
        </p:spPr>
      </p:pic>
      <p:pic>
        <p:nvPicPr>
          <p:cNvPr id="261" name="Picture 4"/>
          <p:cNvPicPr/>
          <p:nvPr/>
        </p:nvPicPr>
        <p:blipFill>
          <a:blip r:embed="rId3"/>
          <a:stretch/>
        </p:blipFill>
        <p:spPr>
          <a:xfrm>
            <a:off x="731520" y="311760"/>
            <a:ext cx="1101960" cy="837720"/>
          </a:xfrm>
          <a:prstGeom prst="rect">
            <a:avLst/>
          </a:prstGeom>
          <a:ln>
            <a:noFill/>
          </a:ln>
        </p:spPr>
      </p:pic>
      <p:pic>
        <p:nvPicPr>
          <p:cNvPr id="19" name="Picture 6"/>
          <p:cNvPicPr/>
          <p:nvPr/>
        </p:nvPicPr>
        <p:blipFill>
          <a:blip r:embed="rId4"/>
          <a:stretch/>
        </p:blipFill>
        <p:spPr>
          <a:xfrm>
            <a:off x="7039080" y="6505640"/>
            <a:ext cx="2819160" cy="755280"/>
          </a:xfrm>
          <a:prstGeom prst="rect">
            <a:avLst/>
          </a:prstGeom>
          <a:ln>
            <a:noFill/>
          </a:ln>
        </p:spPr>
      </p:pic>
      <p:sp>
        <p:nvSpPr>
          <p:cNvPr id="20" name="CustomShape 1"/>
          <p:cNvSpPr/>
          <p:nvPr/>
        </p:nvSpPr>
        <p:spPr>
          <a:xfrm>
            <a:off x="3513918" y="7032680"/>
            <a:ext cx="2895120" cy="22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1000" strike="noStrike" dirty="0">
                <a:solidFill>
                  <a:srgbClr val="FFFF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Corbel"/>
              </a:rPr>
              <a:t>Multimedia Signal Processing Research Lab.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373890" y="2260954"/>
            <a:ext cx="3555914" cy="3491117"/>
            <a:chOff x="5356535" y="2260954"/>
            <a:chExt cx="3555914" cy="3491117"/>
          </a:xfrm>
        </p:grpSpPr>
        <p:sp>
          <p:nvSpPr>
            <p:cNvPr id="267" name="TextShape 5"/>
            <p:cNvSpPr txBox="1"/>
            <p:nvPr/>
          </p:nvSpPr>
          <p:spPr>
            <a:xfrm>
              <a:off x="6290430" y="2260954"/>
              <a:ext cx="1688123" cy="6145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algn="ctr" rtl="1"/>
              <a:r>
                <a:rPr lang="fa-IR" sz="2400" dirty="0">
                  <a:solidFill>
                    <a:srgbClr val="FFFF66"/>
                  </a:solidFill>
                  <a:latin typeface="URW Chancery L"/>
                  <a:cs typeface="B Homa" panose="00000400000000000000" pitchFamily="2" charset="-78"/>
                </a:rPr>
                <a:t>دسته بندی</a:t>
              </a:r>
              <a:endParaRPr sz="1400" dirty="0">
                <a:cs typeface="B Homa" panose="00000400000000000000" pitchFamily="2" charset="-78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67"/>
            <a:stretch/>
          </p:blipFill>
          <p:spPr>
            <a:xfrm>
              <a:off x="5356535" y="3252258"/>
              <a:ext cx="3555914" cy="2499813"/>
            </a:xfrm>
            <a:prstGeom prst="rect">
              <a:avLst/>
            </a:prstGeom>
          </p:spPr>
        </p:pic>
      </p:grpSp>
      <p:grpSp>
        <p:nvGrpSpPr>
          <p:cNvPr id="5" name="Group 4"/>
          <p:cNvGrpSpPr/>
          <p:nvPr/>
        </p:nvGrpSpPr>
        <p:grpSpPr>
          <a:xfrm>
            <a:off x="522792" y="2217058"/>
            <a:ext cx="3029842" cy="3339680"/>
            <a:chOff x="1368956" y="2217058"/>
            <a:chExt cx="3029842" cy="3339680"/>
          </a:xfrm>
        </p:grpSpPr>
        <p:sp>
          <p:nvSpPr>
            <p:cNvPr id="268" name="TextShape 6"/>
            <p:cNvSpPr txBox="1"/>
            <p:nvPr/>
          </p:nvSpPr>
          <p:spPr>
            <a:xfrm>
              <a:off x="2141387" y="2217058"/>
              <a:ext cx="1484979" cy="6145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algn="ctr" rtl="1"/>
              <a:r>
                <a:rPr lang="fa-IR" sz="2400" dirty="0">
                  <a:solidFill>
                    <a:srgbClr val="FFFF66"/>
                  </a:solidFill>
                  <a:latin typeface="URW Chancery L"/>
                  <a:cs typeface="B Homa" panose="00000400000000000000" pitchFamily="2" charset="-78"/>
                </a:rPr>
                <a:t>رگرسیون</a:t>
              </a:r>
              <a:endParaRPr sz="1400" dirty="0">
                <a:cs typeface="B Homa" panose="00000400000000000000" pitchFamily="2" charset="-78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519"/>
            <a:stretch/>
          </p:blipFill>
          <p:spPr>
            <a:xfrm>
              <a:off x="1368956" y="3252258"/>
              <a:ext cx="3029842" cy="2304480"/>
            </a:xfrm>
            <a:prstGeom prst="rect">
              <a:avLst/>
            </a:prstGeom>
          </p:spPr>
        </p:pic>
      </p:grpSp>
      <p:sp>
        <p:nvSpPr>
          <p:cNvPr id="12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143390" y="6931891"/>
            <a:ext cx="596797" cy="350759"/>
          </a:xfrm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isometricOffAxis1Right"/>
            <a:lightRig rig="threePt" dir="t"/>
          </a:scene3d>
        </p:spPr>
        <p:txBody>
          <a:bodyPr/>
          <a:lstStyle/>
          <a:p>
            <a:r>
              <a:rPr lang="fa-IR" sz="1200" dirty="0">
                <a:ln>
                  <a:solidFill>
                    <a:srgbClr val="FFFF00"/>
                  </a:solidFill>
                </a:ln>
                <a:cs typeface="B Homa" panose="00000400000000000000" pitchFamily="2" charset="-78"/>
              </a:rPr>
              <a:t>7 از 16</a:t>
            </a:r>
            <a:endParaRPr lang="en-US" sz="1200" dirty="0">
              <a:ln>
                <a:solidFill>
                  <a:srgbClr val="FFFF00"/>
                </a:solidFill>
              </a:ln>
              <a:cs typeface="B Homa" panose="00000400000000000000" pitchFamily="2" charset="-78"/>
            </a:endParaRPr>
          </a:p>
        </p:txBody>
      </p:sp>
      <p:sp>
        <p:nvSpPr>
          <p:cNvPr id="15" name="TextShape 6"/>
          <p:cNvSpPr txBox="1"/>
          <p:nvPr/>
        </p:nvSpPr>
        <p:spPr>
          <a:xfrm>
            <a:off x="4176216" y="1269650"/>
            <a:ext cx="3802338" cy="614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 rtl="1"/>
            <a:r>
              <a:rPr lang="fa-IR" sz="2400" dirty="0">
                <a:solidFill>
                  <a:srgbClr val="FFFF66"/>
                </a:solidFill>
                <a:latin typeface="URW Chancery L"/>
                <a:cs typeface="B Homa" panose="00000400000000000000" pitchFamily="2" charset="-78"/>
              </a:rPr>
              <a:t>انواع مسائل در یادگیری ماشین:</a:t>
            </a:r>
            <a:endParaRPr sz="1400" dirty="0">
              <a:cs typeface="B Homa" panose="00000400000000000000" pitchFamily="2" charset="-78"/>
            </a:endParaRPr>
          </a:p>
        </p:txBody>
      </p:sp>
      <p:graphicFrame>
        <p:nvGraphicFramePr>
          <p:cNvPr id="18" name="Diagram 17"/>
          <p:cNvGraphicFramePr/>
          <p:nvPr>
            <p:extLst>
              <p:ext uri="{D42A27DB-BD31-4B8C-83A1-F6EECF244321}">
                <p14:modId xmlns:p14="http://schemas.microsoft.com/office/powerpoint/2010/main" val="3919578116"/>
              </p:ext>
            </p:extLst>
          </p:nvPr>
        </p:nvGraphicFramePr>
        <p:xfrm>
          <a:off x="7737231" y="1928800"/>
          <a:ext cx="2121009" cy="4359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1" name="Picture 20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4600" y="6554589"/>
            <a:ext cx="714375" cy="400050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6036848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icture 3"/>
          <p:cNvPicPr/>
          <p:nvPr/>
        </p:nvPicPr>
        <p:blipFill>
          <a:blip r:embed="rId2"/>
          <a:stretch/>
        </p:blipFill>
        <p:spPr>
          <a:xfrm>
            <a:off x="8223120" y="311760"/>
            <a:ext cx="1142640" cy="1209600"/>
          </a:xfrm>
          <a:prstGeom prst="rect">
            <a:avLst/>
          </a:prstGeom>
          <a:ln>
            <a:noFill/>
          </a:ln>
        </p:spPr>
      </p:pic>
      <p:pic>
        <p:nvPicPr>
          <p:cNvPr id="261" name="Picture 4"/>
          <p:cNvPicPr/>
          <p:nvPr/>
        </p:nvPicPr>
        <p:blipFill>
          <a:blip r:embed="rId3"/>
          <a:stretch/>
        </p:blipFill>
        <p:spPr>
          <a:xfrm>
            <a:off x="731520" y="311760"/>
            <a:ext cx="1101960" cy="837720"/>
          </a:xfrm>
          <a:prstGeom prst="rect">
            <a:avLst/>
          </a:prstGeom>
          <a:ln>
            <a:noFill/>
          </a:ln>
        </p:spPr>
      </p:pic>
      <p:pic>
        <p:nvPicPr>
          <p:cNvPr id="19" name="Picture 6"/>
          <p:cNvPicPr/>
          <p:nvPr/>
        </p:nvPicPr>
        <p:blipFill>
          <a:blip r:embed="rId4"/>
          <a:stretch/>
        </p:blipFill>
        <p:spPr>
          <a:xfrm>
            <a:off x="7039080" y="6505640"/>
            <a:ext cx="2819160" cy="755280"/>
          </a:xfrm>
          <a:prstGeom prst="rect">
            <a:avLst/>
          </a:prstGeom>
          <a:ln>
            <a:noFill/>
          </a:ln>
        </p:spPr>
      </p:pic>
      <p:sp>
        <p:nvSpPr>
          <p:cNvPr id="20" name="CustomShape 1"/>
          <p:cNvSpPr/>
          <p:nvPr/>
        </p:nvSpPr>
        <p:spPr>
          <a:xfrm>
            <a:off x="3513918" y="7032680"/>
            <a:ext cx="2895120" cy="22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1000" strike="noStrike" dirty="0">
                <a:solidFill>
                  <a:srgbClr val="FFFF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Corbel"/>
              </a:rPr>
              <a:t>Multimedia Signal Processing Research Lab.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143390" y="6931891"/>
            <a:ext cx="596797" cy="350759"/>
          </a:xfrm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isometricOffAxis1Right"/>
            <a:lightRig rig="threePt" dir="t"/>
          </a:scene3d>
        </p:spPr>
        <p:txBody>
          <a:bodyPr/>
          <a:lstStyle/>
          <a:p>
            <a:r>
              <a:rPr lang="fa-IR" sz="1200" dirty="0">
                <a:ln>
                  <a:solidFill>
                    <a:srgbClr val="FFFF00"/>
                  </a:solidFill>
                </a:ln>
                <a:cs typeface="B Homa" panose="00000400000000000000" pitchFamily="2" charset="-78"/>
              </a:rPr>
              <a:t>7 از 16</a:t>
            </a:r>
            <a:endParaRPr lang="en-US" sz="1200" dirty="0">
              <a:ln>
                <a:solidFill>
                  <a:srgbClr val="FFFF00"/>
                </a:solidFill>
              </a:ln>
              <a:cs typeface="B Homa" panose="00000400000000000000" pitchFamily="2" charset="-78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316879" y="2260954"/>
            <a:ext cx="3029841" cy="3279734"/>
            <a:chOff x="5764599" y="2260954"/>
            <a:chExt cx="3029841" cy="3279734"/>
          </a:xfrm>
        </p:grpSpPr>
        <p:sp>
          <p:nvSpPr>
            <p:cNvPr id="267" name="TextShape 5"/>
            <p:cNvSpPr txBox="1"/>
            <p:nvPr/>
          </p:nvSpPr>
          <p:spPr>
            <a:xfrm>
              <a:off x="6290430" y="2260954"/>
              <a:ext cx="1688123" cy="6145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algn="ctr" rtl="1"/>
              <a:r>
                <a:rPr lang="fa-IR" sz="2400" dirty="0">
                  <a:solidFill>
                    <a:srgbClr val="FFFF66"/>
                  </a:solidFill>
                  <a:latin typeface="URW Chancery L"/>
                  <a:cs typeface="B Homa" panose="00000400000000000000" pitchFamily="2" charset="-78"/>
                </a:rPr>
                <a:t>نقش آفرینی</a:t>
              </a:r>
              <a:endParaRPr sz="1400" dirty="0">
                <a:cs typeface="B Homa" panose="00000400000000000000" pitchFamily="2" charset="-78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4599" y="3268307"/>
              <a:ext cx="3029841" cy="2272381"/>
            </a:xfrm>
            <a:prstGeom prst="rect">
              <a:avLst/>
            </a:prstGeom>
          </p:spPr>
        </p:pic>
      </p:grpSp>
      <p:sp>
        <p:nvSpPr>
          <p:cNvPr id="18" name="TextShape 6"/>
          <p:cNvSpPr txBox="1"/>
          <p:nvPr/>
        </p:nvSpPr>
        <p:spPr>
          <a:xfrm>
            <a:off x="4176216" y="1269650"/>
            <a:ext cx="3802338" cy="614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 rtl="1"/>
            <a:r>
              <a:rPr lang="fa-IR" sz="2400" dirty="0">
                <a:solidFill>
                  <a:srgbClr val="FFFF66"/>
                </a:solidFill>
                <a:latin typeface="URW Chancery L"/>
                <a:cs typeface="B Homa" panose="00000400000000000000" pitchFamily="2" charset="-78"/>
              </a:rPr>
              <a:t>انواع مسائل در یادگیری ماشین:</a:t>
            </a:r>
            <a:endParaRPr sz="1400" dirty="0">
              <a:cs typeface="B Homa" panose="00000400000000000000" pitchFamily="2" charset="-78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555123" y="2217058"/>
            <a:ext cx="2967462" cy="3323630"/>
            <a:chOff x="1401287" y="2217058"/>
            <a:chExt cx="2967462" cy="3323630"/>
          </a:xfrm>
        </p:grpSpPr>
        <p:sp>
          <p:nvSpPr>
            <p:cNvPr id="29" name="TextShape 6"/>
            <p:cNvSpPr txBox="1"/>
            <p:nvPr/>
          </p:nvSpPr>
          <p:spPr>
            <a:xfrm>
              <a:off x="2141387" y="2217058"/>
              <a:ext cx="1484979" cy="61452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pPr algn="ctr" rtl="1"/>
              <a:r>
                <a:rPr lang="fa-IR" sz="2400" dirty="0">
                  <a:solidFill>
                    <a:srgbClr val="FFFF66"/>
                  </a:solidFill>
                  <a:latin typeface="URW Chancery L"/>
                  <a:cs typeface="B Homa" panose="00000400000000000000" pitchFamily="2" charset="-78"/>
                </a:rPr>
                <a:t>خوشه بندی</a:t>
              </a:r>
              <a:endParaRPr sz="1400" dirty="0">
                <a:cs typeface="B Homa" panose="00000400000000000000" pitchFamily="2" charset="-78"/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3" t="6679" r="6998" b="4480"/>
            <a:stretch/>
          </p:blipFill>
          <p:spPr>
            <a:xfrm>
              <a:off x="1401287" y="3268308"/>
              <a:ext cx="2967462" cy="2272380"/>
            </a:xfrm>
            <a:prstGeom prst="rect">
              <a:avLst/>
            </a:prstGeom>
          </p:spPr>
        </p:pic>
      </p:grpSp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3919578116"/>
              </p:ext>
            </p:extLst>
          </p:nvPr>
        </p:nvGraphicFramePr>
        <p:xfrm>
          <a:off x="7737231" y="1928800"/>
          <a:ext cx="2121009" cy="4359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21" name="Picture 20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4600" y="6554589"/>
            <a:ext cx="714375" cy="400050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85919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icture 3"/>
          <p:cNvPicPr/>
          <p:nvPr/>
        </p:nvPicPr>
        <p:blipFill>
          <a:blip r:embed="rId8"/>
          <a:stretch/>
        </p:blipFill>
        <p:spPr>
          <a:xfrm>
            <a:off x="8223120" y="311760"/>
            <a:ext cx="1142640" cy="1209600"/>
          </a:xfrm>
          <a:prstGeom prst="rect">
            <a:avLst/>
          </a:prstGeom>
          <a:ln>
            <a:noFill/>
          </a:ln>
        </p:spPr>
      </p:pic>
      <p:pic>
        <p:nvPicPr>
          <p:cNvPr id="261" name="Picture 4"/>
          <p:cNvPicPr/>
          <p:nvPr/>
        </p:nvPicPr>
        <p:blipFill>
          <a:blip r:embed="rId9"/>
          <a:stretch/>
        </p:blipFill>
        <p:spPr>
          <a:xfrm>
            <a:off x="731520" y="311760"/>
            <a:ext cx="1101960" cy="837720"/>
          </a:xfrm>
          <a:prstGeom prst="rect">
            <a:avLst/>
          </a:prstGeom>
          <a:ln>
            <a:noFill/>
          </a:ln>
        </p:spPr>
      </p:pic>
      <p:pic>
        <p:nvPicPr>
          <p:cNvPr id="19" name="Picture 6"/>
          <p:cNvPicPr/>
          <p:nvPr/>
        </p:nvPicPr>
        <p:blipFill>
          <a:blip r:embed="rId10"/>
          <a:stretch/>
        </p:blipFill>
        <p:spPr>
          <a:xfrm>
            <a:off x="7039080" y="6505640"/>
            <a:ext cx="2819160" cy="755280"/>
          </a:xfrm>
          <a:prstGeom prst="rect">
            <a:avLst/>
          </a:prstGeom>
          <a:ln>
            <a:noFill/>
          </a:ln>
        </p:spPr>
      </p:pic>
      <p:sp>
        <p:nvSpPr>
          <p:cNvPr id="20" name="CustomShape 1"/>
          <p:cNvSpPr/>
          <p:nvPr/>
        </p:nvSpPr>
        <p:spPr>
          <a:xfrm>
            <a:off x="3513918" y="7032680"/>
            <a:ext cx="2895120" cy="22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1000" strike="noStrike" dirty="0">
                <a:solidFill>
                  <a:srgbClr val="FFFF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Corbel"/>
              </a:rPr>
              <a:t>Multimedia Signal Processing Research Lab.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143390" y="6931891"/>
            <a:ext cx="596797" cy="350759"/>
          </a:xfrm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isometricOffAxis1Right"/>
            <a:lightRig rig="threePt" dir="t"/>
          </a:scene3d>
        </p:spPr>
        <p:txBody>
          <a:bodyPr/>
          <a:lstStyle/>
          <a:p>
            <a:r>
              <a:rPr lang="fa-IR" sz="1200" dirty="0">
                <a:ln>
                  <a:solidFill>
                    <a:srgbClr val="FFFF00"/>
                  </a:solidFill>
                </a:ln>
                <a:cs typeface="B Homa" panose="00000400000000000000" pitchFamily="2" charset="-78"/>
              </a:rPr>
              <a:t>8 از 16</a:t>
            </a:r>
            <a:endParaRPr lang="en-US" sz="1200" dirty="0">
              <a:ln>
                <a:solidFill>
                  <a:srgbClr val="FFFF00"/>
                </a:solidFill>
              </a:ln>
              <a:cs typeface="B Homa" panose="00000400000000000000" pitchFamily="2" charset="-78"/>
            </a:endParaRPr>
          </a:p>
        </p:txBody>
      </p:sp>
      <p:sp>
        <p:nvSpPr>
          <p:cNvPr id="18" name="TextShape 6"/>
          <p:cNvSpPr txBox="1"/>
          <p:nvPr/>
        </p:nvSpPr>
        <p:spPr>
          <a:xfrm>
            <a:off x="4036753" y="1263796"/>
            <a:ext cx="3802338" cy="614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 rtl="1"/>
            <a:r>
              <a:rPr lang="fa-IR" sz="2400" dirty="0">
                <a:solidFill>
                  <a:srgbClr val="FFFF66"/>
                </a:solidFill>
                <a:latin typeface="URW Chancery L"/>
                <a:cs typeface="B Homa" panose="00000400000000000000" pitchFamily="2" charset="-78"/>
              </a:rPr>
              <a:t>کارهای انجام شده در غالب مثال:</a:t>
            </a:r>
            <a:endParaRPr sz="1400" dirty="0">
              <a:cs typeface="B Homa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7963" y="2014580"/>
            <a:ext cx="7099713" cy="1560086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5" name="mak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04603" y="4490845"/>
            <a:ext cx="759197" cy="609600"/>
          </a:xfrm>
          <a:prstGeom prst="rect">
            <a:avLst/>
          </a:prstGeom>
        </p:spPr>
      </p:pic>
      <p:pic>
        <p:nvPicPr>
          <p:cNvPr id="6" name="source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61990" y="4490845"/>
            <a:ext cx="762487" cy="609600"/>
          </a:xfrm>
          <a:prstGeom prst="rect">
            <a:avLst/>
          </a:prstGeom>
        </p:spPr>
      </p:pic>
      <p:pic>
        <p:nvPicPr>
          <p:cNvPr id="7" name="target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62306" y="4490845"/>
            <a:ext cx="792153" cy="609600"/>
          </a:xfrm>
          <a:prstGeom prst="rect">
            <a:avLst/>
          </a:prstGeom>
        </p:spPr>
      </p:pic>
      <p:sp>
        <p:nvSpPr>
          <p:cNvPr id="21" name="TextShape 6"/>
          <p:cNvSpPr txBox="1"/>
          <p:nvPr/>
        </p:nvSpPr>
        <p:spPr>
          <a:xfrm>
            <a:off x="671538" y="5370735"/>
            <a:ext cx="1143390" cy="614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 rtl="1"/>
            <a:r>
              <a:rPr lang="fa-IR" sz="2400" dirty="0">
                <a:solidFill>
                  <a:srgbClr val="FFFF66"/>
                </a:solidFill>
                <a:latin typeface="URW Chancery L"/>
                <a:cs typeface="B Homa" panose="00000400000000000000" pitchFamily="2" charset="-78"/>
              </a:rPr>
              <a:t> منبع</a:t>
            </a:r>
            <a:endParaRPr sz="1400" dirty="0">
              <a:cs typeface="B Homa" panose="00000400000000000000" pitchFamily="2" charset="-78"/>
            </a:endParaRPr>
          </a:p>
        </p:txBody>
      </p:sp>
      <p:sp>
        <p:nvSpPr>
          <p:cNvPr id="22" name="TextShape 6"/>
          <p:cNvSpPr txBox="1"/>
          <p:nvPr/>
        </p:nvSpPr>
        <p:spPr>
          <a:xfrm>
            <a:off x="6232095" y="5370735"/>
            <a:ext cx="1143390" cy="614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 rtl="1"/>
            <a:r>
              <a:rPr lang="fa-IR" sz="2400" dirty="0">
                <a:solidFill>
                  <a:srgbClr val="FFFF66"/>
                </a:solidFill>
                <a:latin typeface="URW Chancery L"/>
                <a:cs typeface="B Homa" panose="00000400000000000000" pitchFamily="2" charset="-78"/>
              </a:rPr>
              <a:t>هدف</a:t>
            </a:r>
            <a:endParaRPr sz="1400" dirty="0">
              <a:cs typeface="B Homa" panose="00000400000000000000" pitchFamily="2" charset="-78"/>
            </a:endParaRPr>
          </a:p>
        </p:txBody>
      </p:sp>
      <p:sp>
        <p:nvSpPr>
          <p:cNvPr id="23" name="TextShape 6"/>
          <p:cNvSpPr txBox="1"/>
          <p:nvPr/>
        </p:nvSpPr>
        <p:spPr>
          <a:xfrm>
            <a:off x="3108961" y="5370735"/>
            <a:ext cx="2307102" cy="614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 rtl="1"/>
            <a:r>
              <a:rPr lang="fa-IR" sz="2400" dirty="0">
                <a:solidFill>
                  <a:srgbClr val="FFFF66"/>
                </a:solidFill>
                <a:latin typeface="URW Chancery L"/>
                <a:cs typeface="B Homa" panose="00000400000000000000" pitchFamily="2" charset="-78"/>
              </a:rPr>
              <a:t>خروجی بدست آمده</a:t>
            </a:r>
            <a:endParaRPr sz="1400" dirty="0">
              <a:cs typeface="B Homa" panose="00000400000000000000" pitchFamily="2" charset="-78"/>
            </a:endParaRPr>
          </a:p>
        </p:txBody>
      </p:sp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3136125021"/>
              </p:ext>
            </p:extLst>
          </p:nvPr>
        </p:nvGraphicFramePr>
        <p:xfrm>
          <a:off x="7737231" y="1928800"/>
          <a:ext cx="2121009" cy="4359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pic>
        <p:nvPicPr>
          <p:cNvPr id="24" name="Picture 23"/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4600" y="6554589"/>
            <a:ext cx="714375" cy="400050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30265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01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10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69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icture 3"/>
          <p:cNvPicPr/>
          <p:nvPr/>
        </p:nvPicPr>
        <p:blipFill>
          <a:blip r:embed="rId2"/>
          <a:stretch/>
        </p:blipFill>
        <p:spPr>
          <a:xfrm>
            <a:off x="8223120" y="311760"/>
            <a:ext cx="1142640" cy="1209600"/>
          </a:xfrm>
          <a:prstGeom prst="rect">
            <a:avLst/>
          </a:prstGeom>
          <a:ln>
            <a:noFill/>
          </a:ln>
        </p:spPr>
      </p:pic>
      <p:pic>
        <p:nvPicPr>
          <p:cNvPr id="261" name="Picture 4"/>
          <p:cNvPicPr/>
          <p:nvPr/>
        </p:nvPicPr>
        <p:blipFill>
          <a:blip r:embed="rId3"/>
          <a:stretch/>
        </p:blipFill>
        <p:spPr>
          <a:xfrm>
            <a:off x="731520" y="311760"/>
            <a:ext cx="1101960" cy="837720"/>
          </a:xfrm>
          <a:prstGeom prst="rect">
            <a:avLst/>
          </a:prstGeom>
          <a:ln>
            <a:noFill/>
          </a:ln>
        </p:spPr>
      </p:pic>
      <p:pic>
        <p:nvPicPr>
          <p:cNvPr id="19" name="Picture 6"/>
          <p:cNvPicPr/>
          <p:nvPr/>
        </p:nvPicPr>
        <p:blipFill>
          <a:blip r:embed="rId4"/>
          <a:stretch/>
        </p:blipFill>
        <p:spPr>
          <a:xfrm>
            <a:off x="7039080" y="6505640"/>
            <a:ext cx="2819160" cy="755280"/>
          </a:xfrm>
          <a:prstGeom prst="rect">
            <a:avLst/>
          </a:prstGeom>
          <a:ln>
            <a:noFill/>
          </a:ln>
        </p:spPr>
      </p:pic>
      <p:sp>
        <p:nvSpPr>
          <p:cNvPr id="20" name="CustomShape 1"/>
          <p:cNvSpPr/>
          <p:nvPr/>
        </p:nvSpPr>
        <p:spPr>
          <a:xfrm>
            <a:off x="3513918" y="7032680"/>
            <a:ext cx="2895120" cy="22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1000" strike="noStrike" dirty="0">
                <a:solidFill>
                  <a:srgbClr val="FFFF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Corbel"/>
              </a:rPr>
              <a:t>Multimedia Signal Processing Research Lab.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143390" y="6931891"/>
            <a:ext cx="596797" cy="350759"/>
          </a:xfrm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isometricOffAxis1Right"/>
            <a:lightRig rig="threePt" dir="t"/>
          </a:scene3d>
        </p:spPr>
        <p:txBody>
          <a:bodyPr/>
          <a:lstStyle/>
          <a:p>
            <a:r>
              <a:rPr lang="fa-IR" sz="1200" dirty="0">
                <a:ln>
                  <a:solidFill>
                    <a:srgbClr val="FFFF00"/>
                  </a:solidFill>
                </a:ln>
                <a:cs typeface="B Homa" panose="00000400000000000000" pitchFamily="2" charset="-78"/>
              </a:rPr>
              <a:t>9 از 16</a:t>
            </a:r>
            <a:endParaRPr lang="en-US" sz="1200" dirty="0">
              <a:ln>
                <a:solidFill>
                  <a:srgbClr val="FFFF00"/>
                </a:solidFill>
              </a:ln>
              <a:cs typeface="B Homa" panose="00000400000000000000" pitchFamily="2" charset="-78"/>
            </a:endParaRPr>
          </a:p>
        </p:txBody>
      </p:sp>
      <p:sp>
        <p:nvSpPr>
          <p:cNvPr id="18" name="TextShape 6"/>
          <p:cNvSpPr txBox="1"/>
          <p:nvPr/>
        </p:nvSpPr>
        <p:spPr>
          <a:xfrm>
            <a:off x="4036753" y="1263796"/>
            <a:ext cx="3802338" cy="614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 rtl="1"/>
            <a:r>
              <a:rPr lang="fa-IR" sz="2400" dirty="0">
                <a:solidFill>
                  <a:srgbClr val="FFFF66"/>
                </a:solidFill>
                <a:latin typeface="URW Chancery L"/>
                <a:cs typeface="B Homa" panose="00000400000000000000" pitchFamily="2" charset="-78"/>
              </a:rPr>
              <a:t>کارهای انجام شده در غالب مثال:</a:t>
            </a:r>
            <a:endParaRPr sz="1400" dirty="0">
              <a:cs typeface="B Homa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500" y="2146854"/>
            <a:ext cx="6393108" cy="237062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266090227"/>
              </p:ext>
            </p:extLst>
          </p:nvPr>
        </p:nvGraphicFramePr>
        <p:xfrm>
          <a:off x="7737231" y="1928800"/>
          <a:ext cx="2121009" cy="4359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4600" y="6554589"/>
            <a:ext cx="714375" cy="400050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6280856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icture 3"/>
          <p:cNvPicPr/>
          <p:nvPr/>
        </p:nvPicPr>
        <p:blipFill>
          <a:blip r:embed="rId2"/>
          <a:stretch/>
        </p:blipFill>
        <p:spPr>
          <a:xfrm>
            <a:off x="8223120" y="311760"/>
            <a:ext cx="1142640" cy="1209600"/>
          </a:xfrm>
          <a:prstGeom prst="rect">
            <a:avLst/>
          </a:prstGeom>
          <a:ln>
            <a:noFill/>
          </a:ln>
        </p:spPr>
      </p:pic>
      <p:pic>
        <p:nvPicPr>
          <p:cNvPr id="261" name="Picture 4"/>
          <p:cNvPicPr/>
          <p:nvPr/>
        </p:nvPicPr>
        <p:blipFill>
          <a:blip r:embed="rId3"/>
          <a:stretch/>
        </p:blipFill>
        <p:spPr>
          <a:xfrm>
            <a:off x="731520" y="311760"/>
            <a:ext cx="1101960" cy="837720"/>
          </a:xfrm>
          <a:prstGeom prst="rect">
            <a:avLst/>
          </a:prstGeom>
          <a:ln>
            <a:noFill/>
          </a:ln>
        </p:spPr>
      </p:pic>
      <p:pic>
        <p:nvPicPr>
          <p:cNvPr id="19" name="Picture 6"/>
          <p:cNvPicPr/>
          <p:nvPr/>
        </p:nvPicPr>
        <p:blipFill>
          <a:blip r:embed="rId4"/>
          <a:stretch/>
        </p:blipFill>
        <p:spPr>
          <a:xfrm>
            <a:off x="7039080" y="6505640"/>
            <a:ext cx="2819160" cy="755280"/>
          </a:xfrm>
          <a:prstGeom prst="rect">
            <a:avLst/>
          </a:prstGeom>
          <a:ln>
            <a:noFill/>
          </a:ln>
        </p:spPr>
      </p:pic>
      <p:sp>
        <p:nvSpPr>
          <p:cNvPr id="20" name="CustomShape 1"/>
          <p:cNvSpPr/>
          <p:nvPr/>
        </p:nvSpPr>
        <p:spPr>
          <a:xfrm>
            <a:off x="3513918" y="7032680"/>
            <a:ext cx="2895120" cy="22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1000" strike="noStrike" dirty="0">
                <a:solidFill>
                  <a:srgbClr val="FFFF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Corbel"/>
              </a:rPr>
              <a:t>Multimedia Signal Processing Research Lab.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143390" y="6931891"/>
            <a:ext cx="596797" cy="350759"/>
          </a:xfrm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isometricOffAxis1Right"/>
            <a:lightRig rig="threePt" dir="t"/>
          </a:scene3d>
        </p:spPr>
        <p:txBody>
          <a:bodyPr/>
          <a:lstStyle/>
          <a:p>
            <a:r>
              <a:rPr lang="fa-IR" sz="1200" dirty="0">
                <a:ln>
                  <a:solidFill>
                    <a:srgbClr val="FFFF00"/>
                  </a:solidFill>
                </a:ln>
                <a:cs typeface="B Homa" panose="00000400000000000000" pitchFamily="2" charset="-78"/>
              </a:rPr>
              <a:t>10 از 16</a:t>
            </a:r>
            <a:endParaRPr lang="en-US" sz="1200" dirty="0">
              <a:ln>
                <a:solidFill>
                  <a:srgbClr val="FFFF00"/>
                </a:solidFill>
              </a:ln>
              <a:cs typeface="B Homa" panose="00000400000000000000" pitchFamily="2" charset="-78"/>
            </a:endParaRPr>
          </a:p>
        </p:txBody>
      </p:sp>
      <p:sp>
        <p:nvSpPr>
          <p:cNvPr id="18" name="TextShape 6"/>
          <p:cNvSpPr txBox="1"/>
          <p:nvPr/>
        </p:nvSpPr>
        <p:spPr>
          <a:xfrm>
            <a:off x="4036753" y="1263796"/>
            <a:ext cx="3802338" cy="614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 rtl="1"/>
            <a:r>
              <a:rPr lang="fa-IR" sz="2400" dirty="0">
                <a:solidFill>
                  <a:srgbClr val="FFFF66"/>
                </a:solidFill>
                <a:latin typeface="URW Chancery L"/>
                <a:cs typeface="B Homa" panose="00000400000000000000" pitchFamily="2" charset="-78"/>
              </a:rPr>
              <a:t>کارهای انجام شده در غالب مثال:</a:t>
            </a:r>
            <a:endParaRPr sz="1400" dirty="0">
              <a:cs typeface="B Homa" panose="00000400000000000000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" y="2164028"/>
            <a:ext cx="3834278" cy="17379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1" y="4275322"/>
            <a:ext cx="3834278" cy="17379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25218" y="2707487"/>
            <a:ext cx="26447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dirty="0">
                <a:solidFill>
                  <a:schemeClr val="accent2">
                    <a:lumMod val="75000"/>
                  </a:schemeClr>
                </a:solidFill>
                <a:cs typeface="B Homa" panose="00000400000000000000" pitchFamily="2" charset="-78"/>
              </a:rPr>
              <a:t>96.1             	93.88</a:t>
            </a:r>
            <a:endParaRPr lang="en-US" dirty="0">
              <a:solidFill>
                <a:schemeClr val="accent2">
                  <a:lumMod val="75000"/>
                </a:schemeClr>
              </a:solidFill>
              <a:cs typeface="B Homa" panose="00000400000000000000" pitchFamily="2" charset="-78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135195"/>
              </p:ext>
            </p:extLst>
          </p:nvPr>
        </p:nvGraphicFramePr>
        <p:xfrm>
          <a:off x="5300653" y="4364869"/>
          <a:ext cx="3476853" cy="1558854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11589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89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89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5876">
                <a:tc>
                  <a:txBody>
                    <a:bodyPr/>
                    <a:lstStyle/>
                    <a:p>
                      <a:pPr marL="0" marR="0" indent="12700" algn="ctr" rtl="1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fa-IR" sz="1200" spc="-5" dirty="0">
                          <a:effectLst/>
                          <a:cs typeface="B Homa" panose="00000400000000000000" pitchFamily="2" charset="-78"/>
                        </a:rPr>
                        <a:t>خطای آستانه (%)</a:t>
                      </a:r>
                      <a:endParaRPr lang="en-US" sz="1000" spc="-5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B Homa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ar-SA" sz="1100" spc="-5" dirty="0">
                          <a:effectLst/>
                          <a:cs typeface="B Homa" panose="00000400000000000000" pitchFamily="2" charset="-78"/>
                        </a:rPr>
                        <a:t>تعداد پیکسل انتخاب شده</a:t>
                      </a:r>
                      <a:endParaRPr lang="en-US" sz="1000" spc="-5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B Homa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ar-SA" sz="1200" spc="-5">
                          <a:effectLst/>
                          <a:cs typeface="B Homa" panose="00000400000000000000" pitchFamily="2" charset="-78"/>
                        </a:rPr>
                        <a:t>خطای داده تست</a:t>
                      </a:r>
                      <a:endParaRPr lang="en-US" sz="1000" spc="-5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B Homa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326"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fa-IR" sz="1200" spc="-5" dirty="0">
                          <a:effectLst/>
                          <a:cs typeface="B Nazanin" panose="00000400000000000000" pitchFamily="2" charset="-78"/>
                        </a:rPr>
                        <a:t>1</a:t>
                      </a:r>
                      <a:endParaRPr lang="en-US" sz="1050" spc="-5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fa-IR" sz="1200" spc="-5" dirty="0">
                          <a:effectLst/>
                          <a:cs typeface="B Nazanin" panose="00000400000000000000" pitchFamily="2" charset="-78"/>
                        </a:rPr>
                        <a:t>472</a:t>
                      </a:r>
                      <a:endParaRPr lang="en-US" sz="1050" spc="-5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fa-IR" sz="1200" spc="-5" dirty="0">
                          <a:effectLst/>
                          <a:cs typeface="B Nazanin" panose="00000400000000000000" pitchFamily="2" charset="-78"/>
                        </a:rPr>
                        <a:t>2.83</a:t>
                      </a:r>
                      <a:endParaRPr lang="en-US" sz="1050" spc="-5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326"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fa-IR" sz="1200" spc="-5" dirty="0">
                          <a:effectLst/>
                          <a:cs typeface="B Nazanin" panose="00000400000000000000" pitchFamily="2" charset="-78"/>
                        </a:rPr>
                        <a:t>0.8</a:t>
                      </a:r>
                      <a:endParaRPr lang="en-US" sz="1050" spc="-5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fa-IR" sz="1200" spc="-5" dirty="0">
                          <a:effectLst/>
                          <a:cs typeface="B Nazanin" panose="00000400000000000000" pitchFamily="2" charset="-78"/>
                        </a:rPr>
                        <a:t>487</a:t>
                      </a:r>
                      <a:endParaRPr lang="en-US" sz="1050" spc="-5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fa-IR" sz="1200" spc="-5" dirty="0">
                          <a:effectLst/>
                          <a:cs typeface="B Nazanin" panose="00000400000000000000" pitchFamily="2" charset="-78"/>
                        </a:rPr>
                        <a:t>2.56</a:t>
                      </a:r>
                      <a:endParaRPr lang="en-US" sz="1050" spc="-5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326"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fa-IR" sz="1200" spc="-5" dirty="0">
                          <a:effectLst/>
                          <a:cs typeface="B Nazanin" panose="00000400000000000000" pitchFamily="2" charset="-78"/>
                        </a:rPr>
                        <a:t>0.5</a:t>
                      </a:r>
                      <a:endParaRPr lang="en-US" sz="1050" spc="-5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fa-IR" sz="1200" spc="-5" dirty="0">
                          <a:effectLst/>
                          <a:cs typeface="B Nazanin" panose="00000400000000000000" pitchFamily="2" charset="-78"/>
                        </a:rPr>
                        <a:t>524</a:t>
                      </a:r>
                      <a:endParaRPr lang="en-US" sz="1050" spc="-5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95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tabLst>
                          <a:tab pos="182880" algn="l"/>
                        </a:tabLst>
                      </a:pPr>
                      <a:r>
                        <a:rPr lang="fa-IR" sz="1200" spc="-5" dirty="0">
                          <a:effectLst/>
                          <a:cs typeface="B Nazanin" panose="00000400000000000000" pitchFamily="2" charset="-78"/>
                        </a:rPr>
                        <a:t>1.86</a:t>
                      </a:r>
                      <a:endParaRPr lang="en-US" sz="1050" spc="-5" dirty="0">
                        <a:effectLst/>
                        <a:latin typeface="Times New Roman" panose="02020603050405020304" pitchFamily="18" charset="0"/>
                        <a:ea typeface="MS Mincho" panose="02020609040205080304" pitchFamily="49" charset="-128"/>
                        <a:cs typeface="B Nazanin" panose="00000400000000000000" pitchFamily="2" charset="-78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V="1">
            <a:off x="5767753" y="2897944"/>
            <a:ext cx="886265" cy="140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4183544039"/>
              </p:ext>
            </p:extLst>
          </p:nvPr>
        </p:nvGraphicFramePr>
        <p:xfrm>
          <a:off x="7737231" y="1928800"/>
          <a:ext cx="2121009" cy="2164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4600" y="6554589"/>
            <a:ext cx="714375" cy="400050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963720224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icture 3"/>
          <p:cNvPicPr/>
          <p:nvPr/>
        </p:nvPicPr>
        <p:blipFill>
          <a:blip r:embed="rId2"/>
          <a:stretch/>
        </p:blipFill>
        <p:spPr>
          <a:xfrm>
            <a:off x="8223120" y="311760"/>
            <a:ext cx="1142640" cy="1209600"/>
          </a:xfrm>
          <a:prstGeom prst="rect">
            <a:avLst/>
          </a:prstGeom>
          <a:ln>
            <a:noFill/>
          </a:ln>
        </p:spPr>
      </p:pic>
      <p:pic>
        <p:nvPicPr>
          <p:cNvPr id="261" name="Picture 4"/>
          <p:cNvPicPr/>
          <p:nvPr/>
        </p:nvPicPr>
        <p:blipFill>
          <a:blip r:embed="rId3"/>
          <a:stretch/>
        </p:blipFill>
        <p:spPr>
          <a:xfrm>
            <a:off x="731520" y="311760"/>
            <a:ext cx="1101960" cy="837720"/>
          </a:xfrm>
          <a:prstGeom prst="rect">
            <a:avLst/>
          </a:prstGeom>
          <a:ln>
            <a:noFill/>
          </a:ln>
        </p:spPr>
      </p:pic>
      <p:pic>
        <p:nvPicPr>
          <p:cNvPr id="19" name="Picture 6"/>
          <p:cNvPicPr/>
          <p:nvPr/>
        </p:nvPicPr>
        <p:blipFill>
          <a:blip r:embed="rId4"/>
          <a:stretch/>
        </p:blipFill>
        <p:spPr>
          <a:xfrm>
            <a:off x="7039080" y="6505640"/>
            <a:ext cx="2819160" cy="755280"/>
          </a:xfrm>
          <a:prstGeom prst="rect">
            <a:avLst/>
          </a:prstGeom>
          <a:ln>
            <a:noFill/>
          </a:ln>
        </p:spPr>
      </p:pic>
      <p:sp>
        <p:nvSpPr>
          <p:cNvPr id="20" name="CustomShape 1"/>
          <p:cNvSpPr/>
          <p:nvPr/>
        </p:nvSpPr>
        <p:spPr>
          <a:xfrm>
            <a:off x="3513918" y="7032680"/>
            <a:ext cx="2895120" cy="22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1000" strike="noStrike" dirty="0">
                <a:solidFill>
                  <a:srgbClr val="FFFF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Corbel"/>
              </a:rPr>
              <a:t>Multimedia Signal Processing Research Lab.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143390" y="6931891"/>
            <a:ext cx="596797" cy="350759"/>
          </a:xfrm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isometricOffAxis1Right"/>
            <a:lightRig rig="threePt" dir="t"/>
          </a:scene3d>
        </p:spPr>
        <p:txBody>
          <a:bodyPr/>
          <a:lstStyle/>
          <a:p>
            <a:r>
              <a:rPr lang="fa-IR" sz="1200" dirty="0">
                <a:ln>
                  <a:solidFill>
                    <a:srgbClr val="FFFF00"/>
                  </a:solidFill>
                </a:ln>
                <a:cs typeface="B Homa" panose="00000400000000000000" pitchFamily="2" charset="-78"/>
              </a:rPr>
              <a:t>11 از 16</a:t>
            </a:r>
            <a:endParaRPr lang="en-US" sz="1200" dirty="0">
              <a:ln>
                <a:solidFill>
                  <a:srgbClr val="FFFF00"/>
                </a:solidFill>
              </a:ln>
              <a:cs typeface="B Homa" panose="00000400000000000000" pitchFamily="2" charset="-78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995384" y="1732410"/>
            <a:ext cx="8476162" cy="2785000"/>
            <a:chOff x="731520" y="1575730"/>
            <a:chExt cx="8862856" cy="3583241"/>
          </a:xfrm>
        </p:grpSpPr>
        <p:sp>
          <p:nvSpPr>
            <p:cNvPr id="8" name="Rectangle 7"/>
            <p:cNvSpPr/>
            <p:nvPr/>
          </p:nvSpPr>
          <p:spPr>
            <a:xfrm>
              <a:off x="731520" y="1575730"/>
              <a:ext cx="8862856" cy="3583241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1050099" y="1832943"/>
              <a:ext cx="8080253" cy="3178474"/>
              <a:chOff x="1050099" y="1902559"/>
              <a:chExt cx="8552517" cy="351690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0099" y="1902559"/>
                <a:ext cx="1485900" cy="135255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sp>
            <p:nvSpPr>
              <p:cNvPr id="5" name="Right Arrow 4"/>
              <p:cNvSpPr/>
              <p:nvPr/>
            </p:nvSpPr>
            <p:spPr>
              <a:xfrm>
                <a:off x="2947916" y="2135281"/>
                <a:ext cx="805217" cy="887105"/>
              </a:xfrm>
              <a:prstGeom prst="rightArrow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4004714" y="2099056"/>
                <a:ext cx="2136780" cy="1095389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4400" dirty="0">
                    <a:ln w="0"/>
                    <a:solidFill>
                      <a:schemeClr val="tx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mRMR</a:t>
                </a:r>
                <a:endParaRPr lang="en-US" sz="4400" b="0" cap="none" spc="0" dirty="0">
                  <a:ln w="0"/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4" name="Right Arrow 13"/>
              <p:cNvSpPr/>
              <p:nvPr/>
            </p:nvSpPr>
            <p:spPr>
              <a:xfrm>
                <a:off x="6409038" y="2171506"/>
                <a:ext cx="805217" cy="887105"/>
              </a:xfrm>
              <a:prstGeom prst="rightArrow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7465836" y="2135280"/>
                <a:ext cx="2136780" cy="1183021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4800" dirty="0">
                    <a:ln w="0"/>
                    <a:solidFill>
                      <a:schemeClr val="tx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MLP</a:t>
                </a:r>
                <a:endParaRPr lang="en-US" sz="4800" b="0" cap="none" spc="0" dirty="0">
                  <a:ln w="0"/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6" name="Right Arrow 15"/>
              <p:cNvSpPr/>
              <p:nvPr/>
            </p:nvSpPr>
            <p:spPr>
              <a:xfrm>
                <a:off x="1181628" y="4272669"/>
                <a:ext cx="805217" cy="887105"/>
              </a:xfrm>
              <a:prstGeom prst="rightArrow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2238426" y="4236444"/>
                <a:ext cx="2136780" cy="1183021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en-US" sz="4800" dirty="0">
                    <a:ln w="0"/>
                    <a:solidFill>
                      <a:schemeClr val="tx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</a:rPr>
                  <a:t>SVM</a:t>
                </a:r>
                <a:endParaRPr lang="en-US" sz="4800" b="0" cap="none" spc="0" dirty="0">
                  <a:ln w="0"/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  <p:sp>
            <p:nvSpPr>
              <p:cNvPr id="18" name="Right Arrow 17"/>
              <p:cNvSpPr/>
              <p:nvPr/>
            </p:nvSpPr>
            <p:spPr>
              <a:xfrm>
                <a:off x="5029542" y="4272669"/>
                <a:ext cx="805217" cy="887105"/>
              </a:xfrm>
              <a:prstGeom prst="rightArrow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6086340" y="4236444"/>
                <a:ext cx="2136780" cy="1183021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square" lIns="91440" tIns="45720" rIns="91440" bIns="45720">
                <a:spAutoFit/>
              </a:bodyPr>
              <a:lstStyle/>
              <a:p>
                <a:pPr algn="ctr"/>
                <a:r>
                  <a:rPr lang="fa-IR" sz="4800" dirty="0">
                    <a:ln w="0"/>
                    <a:solidFill>
                      <a:schemeClr val="tx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cs typeface="B Homa" panose="00000400000000000000" pitchFamily="2" charset="-78"/>
                  </a:rPr>
                  <a:t>2</a:t>
                </a:r>
                <a:endParaRPr lang="en-US" sz="4800" b="0" cap="none" spc="0" dirty="0">
                  <a:ln w="0"/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cs typeface="B Homa" panose="00000400000000000000" pitchFamily="2" charset="-78"/>
                </a:endParaRPr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863452" y="4923714"/>
            <a:ext cx="8740026" cy="1433015"/>
            <a:chOff x="731520" y="4913194"/>
            <a:chExt cx="8740026" cy="1433015"/>
          </a:xfrm>
        </p:grpSpPr>
        <p:sp>
          <p:nvSpPr>
            <p:cNvPr id="13" name="Rectangle 12"/>
            <p:cNvSpPr/>
            <p:nvPr/>
          </p:nvSpPr>
          <p:spPr>
            <a:xfrm>
              <a:off x="731520" y="4913194"/>
              <a:ext cx="8740026" cy="1433015"/>
            </a:xfrm>
            <a:prstGeom prst="rect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3392" y="5048096"/>
              <a:ext cx="1400175" cy="1193949"/>
            </a:xfrm>
            <a:prstGeom prst="rect">
              <a:avLst/>
            </a:prstGeom>
          </p:spPr>
        </p:pic>
        <p:sp>
          <p:nvSpPr>
            <p:cNvPr id="24" name="Right Arrow 23"/>
            <p:cNvSpPr/>
            <p:nvPr/>
          </p:nvSpPr>
          <p:spPr>
            <a:xfrm>
              <a:off x="2858179" y="5370209"/>
              <a:ext cx="727561" cy="623135"/>
            </a:xfrm>
            <a:prstGeom prst="rightArrow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813059" y="5185690"/>
              <a:ext cx="1930707" cy="769441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4400" dirty="0">
                  <a:ln w="0"/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Model</a:t>
              </a:r>
              <a:endPara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6" name="Right Arrow 25"/>
            <p:cNvSpPr/>
            <p:nvPr/>
          </p:nvSpPr>
          <p:spPr>
            <a:xfrm>
              <a:off x="5971085" y="5370209"/>
              <a:ext cx="727561" cy="623135"/>
            </a:xfrm>
            <a:prstGeom prst="rightArrow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6940388" y="5211135"/>
              <a:ext cx="1930707" cy="830997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fa-IR" sz="4800" dirty="0">
                  <a:ln w="0"/>
                  <a:solidFill>
                    <a:schemeClr val="tx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cs typeface="B Homa" panose="00000400000000000000" pitchFamily="2" charset="-78"/>
                </a:rPr>
                <a:t>3</a:t>
              </a:r>
              <a:endParaRPr lang="en-US" sz="4800" b="0" cap="none" spc="0" dirty="0">
                <a:ln w="0"/>
                <a:solidFill>
                  <a:schemeClr val="tx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Homa" panose="00000400000000000000" pitchFamily="2" charset="-78"/>
              </a:endParaRPr>
            </a:p>
          </p:txBody>
        </p:sp>
      </p:grpSp>
      <p:sp>
        <p:nvSpPr>
          <p:cNvPr id="31" name="TextShape 6"/>
          <p:cNvSpPr txBox="1"/>
          <p:nvPr/>
        </p:nvSpPr>
        <p:spPr>
          <a:xfrm>
            <a:off x="4036753" y="1263796"/>
            <a:ext cx="3802338" cy="614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 rtl="1"/>
            <a:r>
              <a:rPr lang="fa-IR" sz="2400" dirty="0">
                <a:solidFill>
                  <a:srgbClr val="FFFF66"/>
                </a:solidFill>
                <a:latin typeface="URW Chancery L"/>
                <a:cs typeface="B Homa" panose="00000400000000000000" pitchFamily="2" charset="-78"/>
              </a:rPr>
              <a:t>کارهای انجام شده در غالب مثال:</a:t>
            </a:r>
            <a:endParaRPr sz="1400" dirty="0">
              <a:cs typeface="B Homa" panose="00000400000000000000" pitchFamily="2" charset="-78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9270" y="6516786"/>
            <a:ext cx="695325" cy="352425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00279136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icture 3"/>
          <p:cNvPicPr/>
          <p:nvPr/>
        </p:nvPicPr>
        <p:blipFill>
          <a:blip r:embed="rId2"/>
          <a:stretch/>
        </p:blipFill>
        <p:spPr>
          <a:xfrm>
            <a:off x="8223120" y="311760"/>
            <a:ext cx="1142640" cy="1209600"/>
          </a:xfrm>
          <a:prstGeom prst="rect">
            <a:avLst/>
          </a:prstGeom>
          <a:ln>
            <a:noFill/>
          </a:ln>
        </p:spPr>
      </p:pic>
      <p:pic>
        <p:nvPicPr>
          <p:cNvPr id="261" name="Picture 4"/>
          <p:cNvPicPr/>
          <p:nvPr/>
        </p:nvPicPr>
        <p:blipFill>
          <a:blip r:embed="rId3"/>
          <a:stretch/>
        </p:blipFill>
        <p:spPr>
          <a:xfrm>
            <a:off x="731520" y="311760"/>
            <a:ext cx="1101960" cy="837720"/>
          </a:xfrm>
          <a:prstGeom prst="rect">
            <a:avLst/>
          </a:prstGeom>
          <a:ln>
            <a:noFill/>
          </a:ln>
        </p:spPr>
      </p:pic>
      <p:pic>
        <p:nvPicPr>
          <p:cNvPr id="19" name="Picture 6"/>
          <p:cNvPicPr/>
          <p:nvPr/>
        </p:nvPicPr>
        <p:blipFill>
          <a:blip r:embed="rId4"/>
          <a:stretch/>
        </p:blipFill>
        <p:spPr>
          <a:xfrm>
            <a:off x="7039080" y="6505640"/>
            <a:ext cx="2819160" cy="755280"/>
          </a:xfrm>
          <a:prstGeom prst="rect">
            <a:avLst/>
          </a:prstGeom>
          <a:ln>
            <a:noFill/>
          </a:ln>
        </p:spPr>
      </p:pic>
      <p:sp>
        <p:nvSpPr>
          <p:cNvPr id="20" name="CustomShape 1"/>
          <p:cNvSpPr/>
          <p:nvPr/>
        </p:nvSpPr>
        <p:spPr>
          <a:xfrm>
            <a:off x="3513918" y="7032680"/>
            <a:ext cx="2895120" cy="22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1000" strike="noStrike" dirty="0">
                <a:solidFill>
                  <a:srgbClr val="FFFF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Corbel"/>
              </a:rPr>
              <a:t>Multimedia Signal Processing Research Lab.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143390" y="6931891"/>
            <a:ext cx="596797" cy="350759"/>
          </a:xfrm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isometricOffAxis1Right"/>
            <a:lightRig rig="threePt" dir="t"/>
          </a:scene3d>
        </p:spPr>
        <p:txBody>
          <a:bodyPr/>
          <a:lstStyle/>
          <a:p>
            <a:r>
              <a:rPr lang="fa-IR" sz="1200" dirty="0">
                <a:ln>
                  <a:solidFill>
                    <a:srgbClr val="FFFF00"/>
                  </a:solidFill>
                </a:ln>
                <a:cs typeface="B Homa" panose="00000400000000000000" pitchFamily="2" charset="-78"/>
              </a:rPr>
              <a:t>12 از 16</a:t>
            </a:r>
            <a:endParaRPr lang="en-US" sz="1200" dirty="0">
              <a:ln>
                <a:solidFill>
                  <a:srgbClr val="FFFF00"/>
                </a:solidFill>
              </a:ln>
              <a:cs typeface="B Homa" panose="00000400000000000000" pitchFamily="2" charset="-78"/>
            </a:endParaRPr>
          </a:p>
        </p:txBody>
      </p:sp>
      <p:sp>
        <p:nvSpPr>
          <p:cNvPr id="18" name="TextShape 6"/>
          <p:cNvSpPr txBox="1"/>
          <p:nvPr/>
        </p:nvSpPr>
        <p:spPr>
          <a:xfrm>
            <a:off x="3513918" y="1263796"/>
            <a:ext cx="4325173" cy="614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 rtl="1"/>
            <a:r>
              <a:rPr lang="fa-IR" sz="2400" dirty="0">
                <a:solidFill>
                  <a:srgbClr val="FFFF66"/>
                </a:solidFill>
                <a:latin typeface="URW Chancery L"/>
                <a:cs typeface="B Homa" panose="00000400000000000000" pitchFamily="2" charset="-78"/>
              </a:rPr>
              <a:t>مسئله مطرح شده به عنوان پروژه ارشد:</a:t>
            </a:r>
            <a:endParaRPr sz="1400" dirty="0">
              <a:cs typeface="B Homa" panose="00000400000000000000" pitchFamily="2" charset="-7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82500" y="2877528"/>
            <a:ext cx="2924175" cy="26289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94575" y="2991828"/>
            <a:ext cx="2828925" cy="2514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3112498" y="5570402"/>
                <a:ext cx="3173240" cy="871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0"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i="0"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0"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0"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i="1"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0">
                                  <a:effectLst>
                                    <a:glow rad="63500">
                                      <a:schemeClr val="accent4">
                                        <a:satMod val="175000"/>
                                        <a:alpha val="40000"/>
                                      </a:schemeClr>
                                    </a:glow>
                                  </a:effectLst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effectLst>
                                        <a:glow rad="63500">
                                          <a:schemeClr val="accent4">
                                            <a:satMod val="175000"/>
                                            <a:alpha val="40000"/>
                                          </a:schemeClr>
                                        </a:glo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i="0">
                          <a:effectLst>
                            <a:glow rad="63500">
                              <a:schemeClr val="accent4">
                                <a:satMod val="175000"/>
                                <a:alpha val="40000"/>
                              </a:schemeClr>
                            </a:glo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i="0">
                              <a:effectLst>
                                <a:glow rad="63500">
                                  <a:schemeClr val="accent4">
                                    <a:satMod val="175000"/>
                                    <a:alpha val="40000"/>
                                  </a:schemeClr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effectLst>
                    <a:glow rad="63500">
                      <a:schemeClr val="accent4">
                        <a:satMod val="175000"/>
                        <a:alpha val="40000"/>
                      </a:schemeClr>
                    </a:glow>
                  </a:effectLst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498" y="5570402"/>
                <a:ext cx="3173240" cy="871264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Shape 6"/>
          <p:cNvSpPr txBox="1"/>
          <p:nvPr/>
        </p:nvSpPr>
        <p:spPr>
          <a:xfrm>
            <a:off x="4501663" y="2184962"/>
            <a:ext cx="3321838" cy="614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 rtl="1"/>
            <a:r>
              <a:rPr lang="fa-IR" sz="2400" dirty="0">
                <a:solidFill>
                  <a:srgbClr val="FFFF66"/>
                </a:solidFill>
                <a:latin typeface="URW Chancery L"/>
                <a:cs typeface="B Homa" panose="00000400000000000000" pitchFamily="2" charset="-78"/>
              </a:rPr>
              <a:t>ماشین بردار مرتبط </a:t>
            </a:r>
            <a:r>
              <a:rPr lang="en-US" sz="2400" dirty="0">
                <a:solidFill>
                  <a:srgbClr val="FFFF66"/>
                </a:solidFill>
                <a:latin typeface="URW Chancery L"/>
                <a:cs typeface="B Homa" panose="00000400000000000000" pitchFamily="2" charset="-78"/>
              </a:rPr>
              <a:t>(RVM)</a:t>
            </a:r>
            <a:r>
              <a:rPr lang="fa-IR" sz="2400" dirty="0">
                <a:solidFill>
                  <a:srgbClr val="FFFF66"/>
                </a:solidFill>
                <a:latin typeface="URW Chancery L"/>
                <a:cs typeface="B Homa" panose="00000400000000000000" pitchFamily="2" charset="-78"/>
              </a:rPr>
              <a:t> :</a:t>
            </a:r>
            <a:endParaRPr sz="1400" dirty="0">
              <a:cs typeface="B Homa" panose="00000400000000000000" pitchFamily="2" charset="-78"/>
            </a:endParaRPr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2566019942"/>
              </p:ext>
            </p:extLst>
          </p:nvPr>
        </p:nvGraphicFramePr>
        <p:xfrm>
          <a:off x="7737231" y="1928800"/>
          <a:ext cx="2121009" cy="4359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9270" y="6516786"/>
            <a:ext cx="695325" cy="352425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652372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icture 3"/>
          <p:cNvPicPr/>
          <p:nvPr/>
        </p:nvPicPr>
        <p:blipFill>
          <a:blip r:embed="rId2"/>
          <a:stretch/>
        </p:blipFill>
        <p:spPr>
          <a:xfrm>
            <a:off x="8223120" y="311760"/>
            <a:ext cx="1142640" cy="1209600"/>
          </a:xfrm>
          <a:prstGeom prst="rect">
            <a:avLst/>
          </a:prstGeom>
          <a:ln>
            <a:noFill/>
          </a:ln>
        </p:spPr>
      </p:pic>
      <p:pic>
        <p:nvPicPr>
          <p:cNvPr id="261" name="Picture 4"/>
          <p:cNvPicPr/>
          <p:nvPr/>
        </p:nvPicPr>
        <p:blipFill>
          <a:blip r:embed="rId3"/>
          <a:stretch/>
        </p:blipFill>
        <p:spPr>
          <a:xfrm>
            <a:off x="731520" y="311760"/>
            <a:ext cx="1101960" cy="837720"/>
          </a:xfrm>
          <a:prstGeom prst="rect">
            <a:avLst/>
          </a:prstGeom>
          <a:ln>
            <a:noFill/>
          </a:ln>
        </p:spPr>
      </p:pic>
      <p:pic>
        <p:nvPicPr>
          <p:cNvPr id="19" name="Picture 6"/>
          <p:cNvPicPr/>
          <p:nvPr/>
        </p:nvPicPr>
        <p:blipFill>
          <a:blip r:embed="rId4"/>
          <a:stretch/>
        </p:blipFill>
        <p:spPr>
          <a:xfrm>
            <a:off x="7039080" y="6505640"/>
            <a:ext cx="2819160" cy="755280"/>
          </a:xfrm>
          <a:prstGeom prst="rect">
            <a:avLst/>
          </a:prstGeom>
          <a:ln>
            <a:noFill/>
          </a:ln>
        </p:spPr>
      </p:pic>
      <p:sp>
        <p:nvSpPr>
          <p:cNvPr id="20" name="CustomShape 1"/>
          <p:cNvSpPr/>
          <p:nvPr/>
        </p:nvSpPr>
        <p:spPr>
          <a:xfrm>
            <a:off x="3513918" y="7032680"/>
            <a:ext cx="2895120" cy="22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1000" strike="noStrike" dirty="0">
                <a:solidFill>
                  <a:srgbClr val="FFFF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Corbel"/>
              </a:rPr>
              <a:t>Multimedia Signal Processing Research Lab.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26942" y="6931891"/>
            <a:ext cx="713245" cy="350759"/>
          </a:xfrm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isometricOffAxis1Right"/>
            <a:lightRig rig="threePt" dir="t"/>
          </a:scene3d>
        </p:spPr>
        <p:txBody>
          <a:bodyPr/>
          <a:lstStyle/>
          <a:p>
            <a:r>
              <a:rPr lang="fa-IR" sz="1200" dirty="0">
                <a:ln>
                  <a:solidFill>
                    <a:srgbClr val="FFFF00"/>
                  </a:solidFill>
                </a:ln>
                <a:cs typeface="B Homa" panose="00000400000000000000" pitchFamily="2" charset="-78"/>
              </a:rPr>
              <a:t>13 از 16</a:t>
            </a:r>
            <a:endParaRPr lang="en-US" sz="1200" dirty="0">
              <a:ln>
                <a:solidFill>
                  <a:srgbClr val="FFFF00"/>
                </a:solidFill>
              </a:ln>
              <a:cs typeface="B Homa" panose="00000400000000000000" pitchFamily="2" charset="-78"/>
            </a:endParaRPr>
          </a:p>
        </p:txBody>
      </p:sp>
      <p:sp>
        <p:nvSpPr>
          <p:cNvPr id="18" name="TextShape 6"/>
          <p:cNvSpPr txBox="1"/>
          <p:nvPr/>
        </p:nvSpPr>
        <p:spPr>
          <a:xfrm>
            <a:off x="3513918" y="1263796"/>
            <a:ext cx="4325173" cy="614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 rtl="1"/>
            <a:r>
              <a:rPr lang="fa-IR" sz="2400" dirty="0">
                <a:solidFill>
                  <a:srgbClr val="FFFF66"/>
                </a:solidFill>
                <a:latin typeface="URW Chancery L"/>
                <a:cs typeface="B Homa" panose="00000400000000000000" pitchFamily="2" charset="-78"/>
              </a:rPr>
              <a:t>مسئله مطرح شده به عنوان پروژه ارشد:</a:t>
            </a:r>
            <a:endParaRPr sz="1400" dirty="0">
              <a:cs typeface="B Homa" panose="00000400000000000000" pitchFamily="2" charset="-78"/>
            </a:endParaRPr>
          </a:p>
        </p:txBody>
      </p:sp>
      <p:sp>
        <p:nvSpPr>
          <p:cNvPr id="14" name="TextShape 6"/>
          <p:cNvSpPr txBox="1"/>
          <p:nvPr/>
        </p:nvSpPr>
        <p:spPr>
          <a:xfrm>
            <a:off x="4501663" y="2184962"/>
            <a:ext cx="3321838" cy="614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 rtl="1"/>
            <a:r>
              <a:rPr lang="fa-IR" sz="2400" dirty="0">
                <a:solidFill>
                  <a:srgbClr val="FFFF66"/>
                </a:solidFill>
                <a:latin typeface="URW Chancery L"/>
                <a:cs typeface="B Homa" panose="00000400000000000000" pitchFamily="2" charset="-78"/>
              </a:rPr>
              <a:t>ماشین بردار مرتبط </a:t>
            </a:r>
            <a:r>
              <a:rPr lang="en-US" sz="2400" dirty="0">
                <a:solidFill>
                  <a:srgbClr val="FFFF66"/>
                </a:solidFill>
                <a:latin typeface="URW Chancery L"/>
                <a:cs typeface="B Homa" panose="00000400000000000000" pitchFamily="2" charset="-78"/>
              </a:rPr>
              <a:t>(RVM)</a:t>
            </a:r>
            <a:r>
              <a:rPr lang="fa-IR" sz="2400" dirty="0">
                <a:solidFill>
                  <a:srgbClr val="FFFF66"/>
                </a:solidFill>
                <a:latin typeface="URW Chancery L"/>
                <a:cs typeface="B Homa" panose="00000400000000000000" pitchFamily="2" charset="-78"/>
              </a:rPr>
              <a:t> :</a:t>
            </a:r>
            <a:endParaRPr sz="1400" dirty="0">
              <a:cs typeface="B Homa" panose="00000400000000000000" pitchFamily="2" charset="-78"/>
            </a:endParaRPr>
          </a:p>
        </p:txBody>
      </p:sp>
      <p:sp>
        <p:nvSpPr>
          <p:cNvPr id="15" name="TextShape 6"/>
          <p:cNvSpPr txBox="1"/>
          <p:nvPr/>
        </p:nvSpPr>
        <p:spPr>
          <a:xfrm>
            <a:off x="2150835" y="3152351"/>
            <a:ext cx="4814537" cy="1412807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 rtl="1"/>
            <a:r>
              <a:rPr lang="fa-IR" sz="2400" dirty="0">
                <a:solidFill>
                  <a:srgbClr val="FFFF66"/>
                </a:solidFill>
                <a:latin typeface="URW Chancery L"/>
                <a:cs typeface="B Homa" panose="00000400000000000000" pitchFamily="2" charset="-78"/>
              </a:rPr>
              <a:t>سرعت کم</a:t>
            </a:r>
          </a:p>
          <a:p>
            <a:pPr algn="r" rtl="1"/>
            <a:r>
              <a:rPr lang="fa-IR" sz="2400" dirty="0">
                <a:solidFill>
                  <a:srgbClr val="FFFF66"/>
                </a:solidFill>
                <a:latin typeface="URW Chancery L"/>
                <a:cs typeface="B Homa" panose="00000400000000000000" pitchFamily="2" charset="-78"/>
              </a:rPr>
              <a:t>ناپایداری در مدل های تعمیم داده شده </a:t>
            </a:r>
          </a:p>
          <a:p>
            <a:pPr algn="r" rtl="1"/>
            <a:r>
              <a:rPr lang="fa-IR" sz="2400" dirty="0">
                <a:solidFill>
                  <a:srgbClr val="FFFF66"/>
                </a:solidFill>
                <a:latin typeface="URW Chancery L"/>
                <a:cs typeface="B Homa" panose="00000400000000000000" pitchFamily="2" charset="-78"/>
              </a:rPr>
              <a:t>پیچیدگی محاسبات بالا</a:t>
            </a:r>
          </a:p>
        </p:txBody>
      </p:sp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3057697845"/>
              </p:ext>
            </p:extLst>
          </p:nvPr>
        </p:nvGraphicFramePr>
        <p:xfrm>
          <a:off x="7737231" y="1928800"/>
          <a:ext cx="2121009" cy="4359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9270" y="6516786"/>
            <a:ext cx="695325" cy="352425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293996771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icture 3"/>
          <p:cNvPicPr/>
          <p:nvPr/>
        </p:nvPicPr>
        <p:blipFill>
          <a:blip r:embed="rId2"/>
          <a:stretch/>
        </p:blipFill>
        <p:spPr>
          <a:xfrm>
            <a:off x="8223120" y="311760"/>
            <a:ext cx="1142640" cy="1209600"/>
          </a:xfrm>
          <a:prstGeom prst="rect">
            <a:avLst/>
          </a:prstGeom>
          <a:ln>
            <a:noFill/>
          </a:ln>
        </p:spPr>
      </p:pic>
      <p:pic>
        <p:nvPicPr>
          <p:cNvPr id="261" name="Picture 4"/>
          <p:cNvPicPr/>
          <p:nvPr/>
        </p:nvPicPr>
        <p:blipFill>
          <a:blip r:embed="rId3"/>
          <a:stretch/>
        </p:blipFill>
        <p:spPr>
          <a:xfrm>
            <a:off x="731520" y="311760"/>
            <a:ext cx="1101960" cy="837720"/>
          </a:xfrm>
          <a:prstGeom prst="rect">
            <a:avLst/>
          </a:prstGeom>
          <a:ln>
            <a:noFill/>
          </a:ln>
        </p:spPr>
      </p:pic>
      <p:pic>
        <p:nvPicPr>
          <p:cNvPr id="19" name="Picture 6"/>
          <p:cNvPicPr/>
          <p:nvPr/>
        </p:nvPicPr>
        <p:blipFill>
          <a:blip r:embed="rId4"/>
          <a:stretch/>
        </p:blipFill>
        <p:spPr>
          <a:xfrm>
            <a:off x="7039080" y="6505640"/>
            <a:ext cx="2819160" cy="755280"/>
          </a:xfrm>
          <a:prstGeom prst="rect">
            <a:avLst/>
          </a:prstGeom>
          <a:ln>
            <a:noFill/>
          </a:ln>
        </p:spPr>
      </p:pic>
      <p:sp>
        <p:nvSpPr>
          <p:cNvPr id="20" name="CustomShape 1"/>
          <p:cNvSpPr/>
          <p:nvPr/>
        </p:nvSpPr>
        <p:spPr>
          <a:xfrm>
            <a:off x="3513918" y="7032680"/>
            <a:ext cx="2895120" cy="22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1000" strike="noStrike" dirty="0">
                <a:solidFill>
                  <a:srgbClr val="FFFF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Corbel"/>
              </a:rPr>
              <a:t>Multimedia Signal Processing Research Lab.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50100" y="6931891"/>
            <a:ext cx="690088" cy="350759"/>
          </a:xfrm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isometricOffAxis1Right"/>
            <a:lightRig rig="threePt" dir="t"/>
          </a:scene3d>
        </p:spPr>
        <p:txBody>
          <a:bodyPr/>
          <a:lstStyle/>
          <a:p>
            <a:r>
              <a:rPr lang="fa-IR" sz="1200" dirty="0">
                <a:ln>
                  <a:solidFill>
                    <a:srgbClr val="FFFF00"/>
                  </a:solidFill>
                </a:ln>
                <a:cs typeface="B Homa" panose="00000400000000000000" pitchFamily="2" charset="-78"/>
              </a:rPr>
              <a:t>14 از 16</a:t>
            </a:r>
            <a:endParaRPr lang="en-US" sz="1200" dirty="0">
              <a:ln>
                <a:solidFill>
                  <a:srgbClr val="FFFF00"/>
                </a:solidFill>
              </a:ln>
              <a:cs typeface="B Homa" panose="00000400000000000000" pitchFamily="2" charset="-78"/>
            </a:endParaRPr>
          </a:p>
        </p:txBody>
      </p:sp>
      <p:sp>
        <p:nvSpPr>
          <p:cNvPr id="18" name="TextShape 6"/>
          <p:cNvSpPr txBox="1"/>
          <p:nvPr/>
        </p:nvSpPr>
        <p:spPr>
          <a:xfrm>
            <a:off x="6907237" y="1263796"/>
            <a:ext cx="931854" cy="614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 rtl="1"/>
            <a:r>
              <a:rPr lang="fa-IR" sz="2400" dirty="0">
                <a:solidFill>
                  <a:srgbClr val="FFFF66"/>
                </a:solidFill>
                <a:latin typeface="URW Chancery L"/>
                <a:cs typeface="B Homa" panose="00000400000000000000" pitchFamily="2" charset="-78"/>
              </a:rPr>
              <a:t>منابع:</a:t>
            </a:r>
            <a:endParaRPr sz="1400" dirty="0">
              <a:cs typeface="B Homa" panose="00000400000000000000" pitchFamily="2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70313" y="2134310"/>
            <a:ext cx="5038725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Bishop, Christopher M. 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Pattern recognition and machine learning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. springer, 2006.</a:t>
            </a:r>
            <a:endParaRPr lang="en-US" dirty="0"/>
          </a:p>
        </p:txBody>
      </p:sp>
      <p:sp>
        <p:nvSpPr>
          <p:cNvPr id="13" name="TextShape 6"/>
          <p:cNvSpPr txBox="1"/>
          <p:nvPr/>
        </p:nvSpPr>
        <p:spPr>
          <a:xfrm>
            <a:off x="939212" y="2353719"/>
            <a:ext cx="7283908" cy="614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dirty="0">
                <a:solidFill>
                  <a:srgbClr val="FFFF66"/>
                </a:solidFill>
                <a:latin typeface="URW Chancery L"/>
                <a:cs typeface="B Homa" panose="00000400000000000000" pitchFamily="2" charset="-78"/>
              </a:rPr>
              <a:t>[1] Bishop, Christopher M. Pattern recognition and machine learning. springer, 2006.</a:t>
            </a:r>
          </a:p>
        </p:txBody>
      </p:sp>
      <p:sp>
        <p:nvSpPr>
          <p:cNvPr id="16" name="TextShape 6"/>
          <p:cNvSpPr txBox="1"/>
          <p:nvPr/>
        </p:nvSpPr>
        <p:spPr>
          <a:xfrm>
            <a:off x="939212" y="3150951"/>
            <a:ext cx="7283908" cy="614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dirty="0">
                <a:solidFill>
                  <a:srgbClr val="FFFF66"/>
                </a:solidFill>
                <a:latin typeface="URW Chancery L"/>
                <a:cs typeface="B Homa" panose="00000400000000000000" pitchFamily="2" charset="-78"/>
              </a:rPr>
              <a:t>[2] Murphy, Kevin P. Machine learning: a probabilistic perspective. MIT press, 2012.</a:t>
            </a:r>
          </a:p>
        </p:txBody>
      </p:sp>
      <p:sp>
        <p:nvSpPr>
          <p:cNvPr id="17" name="TextShape 6"/>
          <p:cNvSpPr txBox="1"/>
          <p:nvPr/>
        </p:nvSpPr>
        <p:spPr>
          <a:xfrm>
            <a:off x="939212" y="3994109"/>
            <a:ext cx="7810893" cy="614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dirty="0">
                <a:solidFill>
                  <a:srgbClr val="FFFF66"/>
                </a:solidFill>
                <a:latin typeface="URW Chancery L"/>
                <a:cs typeface="B Homa" panose="00000400000000000000" pitchFamily="2" charset="-78"/>
              </a:rPr>
              <a:t>[3] Tipping, Michael E. "Sparse Bayesian learning and the relevance vector machine." The journal of machine learning research 1 (2001): 211-244.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9270" y="6516786"/>
            <a:ext cx="695325" cy="352425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304320699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icture 3"/>
          <p:cNvPicPr/>
          <p:nvPr/>
        </p:nvPicPr>
        <p:blipFill>
          <a:blip r:embed="rId2"/>
          <a:stretch/>
        </p:blipFill>
        <p:spPr>
          <a:xfrm>
            <a:off x="8223120" y="311760"/>
            <a:ext cx="1142640" cy="1209600"/>
          </a:xfrm>
          <a:prstGeom prst="rect">
            <a:avLst/>
          </a:prstGeom>
          <a:ln>
            <a:noFill/>
          </a:ln>
        </p:spPr>
      </p:pic>
      <p:pic>
        <p:nvPicPr>
          <p:cNvPr id="261" name="Picture 4"/>
          <p:cNvPicPr/>
          <p:nvPr/>
        </p:nvPicPr>
        <p:blipFill>
          <a:blip r:embed="rId3"/>
          <a:stretch/>
        </p:blipFill>
        <p:spPr>
          <a:xfrm>
            <a:off x="731520" y="311760"/>
            <a:ext cx="1101960" cy="837720"/>
          </a:xfrm>
          <a:prstGeom prst="rect">
            <a:avLst/>
          </a:prstGeom>
          <a:ln>
            <a:noFill/>
          </a:ln>
        </p:spPr>
      </p:pic>
      <p:pic>
        <p:nvPicPr>
          <p:cNvPr id="19" name="Picture 6"/>
          <p:cNvPicPr/>
          <p:nvPr/>
        </p:nvPicPr>
        <p:blipFill>
          <a:blip r:embed="rId4"/>
          <a:stretch/>
        </p:blipFill>
        <p:spPr>
          <a:xfrm>
            <a:off x="7039080" y="6505640"/>
            <a:ext cx="2819160" cy="755280"/>
          </a:xfrm>
          <a:prstGeom prst="rect">
            <a:avLst/>
          </a:prstGeom>
          <a:ln>
            <a:noFill/>
          </a:ln>
        </p:spPr>
      </p:pic>
      <p:sp>
        <p:nvSpPr>
          <p:cNvPr id="20" name="CustomShape 1"/>
          <p:cNvSpPr/>
          <p:nvPr/>
        </p:nvSpPr>
        <p:spPr>
          <a:xfrm>
            <a:off x="3513918" y="7032680"/>
            <a:ext cx="2895120" cy="22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1000" strike="noStrike" dirty="0">
                <a:solidFill>
                  <a:srgbClr val="FFFF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Corbel"/>
              </a:rPr>
              <a:t>Multimedia Signal Processing Research Lab.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2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44914" y="6931891"/>
            <a:ext cx="690090" cy="350759"/>
          </a:xfrm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isometricOffAxis1Right"/>
            <a:lightRig rig="threePt" dir="t"/>
          </a:scene3d>
        </p:spPr>
        <p:txBody>
          <a:bodyPr/>
          <a:lstStyle/>
          <a:p>
            <a:r>
              <a:rPr lang="fa-IR" sz="1200" dirty="0">
                <a:ln>
                  <a:solidFill>
                    <a:srgbClr val="FFFF00"/>
                  </a:solidFill>
                </a:ln>
                <a:cs typeface="B Homa" panose="00000400000000000000" pitchFamily="2" charset="-78"/>
              </a:rPr>
              <a:t>15 از 16</a:t>
            </a:r>
            <a:endParaRPr lang="en-US" sz="1200" dirty="0">
              <a:ln>
                <a:solidFill>
                  <a:srgbClr val="FFFF00"/>
                </a:solidFill>
              </a:ln>
              <a:cs typeface="B Homa" panose="00000400000000000000" pitchFamily="2" charset="-78"/>
            </a:endParaRPr>
          </a:p>
        </p:txBody>
      </p:sp>
      <p:sp>
        <p:nvSpPr>
          <p:cNvPr id="18" name="TextShape 6"/>
          <p:cNvSpPr txBox="1"/>
          <p:nvPr/>
        </p:nvSpPr>
        <p:spPr>
          <a:xfrm>
            <a:off x="3024554" y="1263796"/>
            <a:ext cx="4814537" cy="614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 rtl="1"/>
            <a:r>
              <a:rPr lang="fa-IR" sz="2400" dirty="0">
                <a:solidFill>
                  <a:srgbClr val="FFFF66"/>
                </a:solidFill>
                <a:latin typeface="URW Chancery L"/>
                <a:cs typeface="B Homa" panose="00000400000000000000" pitchFamily="2" charset="-78"/>
              </a:rPr>
              <a:t>پیشنهادات جهت آشنایی بیشتر با موضوع:</a:t>
            </a:r>
            <a:endParaRPr sz="1400" dirty="0">
              <a:cs typeface="B Homa" panose="00000400000000000000" pitchFamily="2" charset="-78"/>
            </a:endParaRPr>
          </a:p>
        </p:txBody>
      </p:sp>
      <p:sp>
        <p:nvSpPr>
          <p:cNvPr id="14" name="TextShape 6"/>
          <p:cNvSpPr txBox="1"/>
          <p:nvPr/>
        </p:nvSpPr>
        <p:spPr>
          <a:xfrm>
            <a:off x="3799802" y="2138372"/>
            <a:ext cx="3321838" cy="614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 rtl="1"/>
            <a:r>
              <a:rPr lang="fa-IR" sz="2400" dirty="0">
                <a:solidFill>
                  <a:srgbClr val="FFFF66"/>
                </a:solidFill>
                <a:latin typeface="URW Chancery L"/>
                <a:cs typeface="B Homa" panose="00000400000000000000" pitchFamily="2" charset="-78"/>
              </a:rPr>
              <a:t>کتاب یادگیری ماشین بیشاپ</a:t>
            </a:r>
            <a:endParaRPr sz="1400" dirty="0">
              <a:cs typeface="B Homa" panose="00000400000000000000" pitchFamily="2" charset="-78"/>
            </a:endParaRPr>
          </a:p>
        </p:txBody>
      </p:sp>
      <p:sp>
        <p:nvSpPr>
          <p:cNvPr id="15" name="TextShape 6"/>
          <p:cNvSpPr txBox="1"/>
          <p:nvPr/>
        </p:nvSpPr>
        <p:spPr>
          <a:xfrm>
            <a:off x="1022736" y="2911136"/>
            <a:ext cx="6098904" cy="610949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 rtl="1"/>
            <a:r>
              <a:rPr lang="fa-IR" sz="2000" dirty="0">
                <a:solidFill>
                  <a:srgbClr val="FFFF66"/>
                </a:solidFill>
                <a:latin typeface="URW Chancery L"/>
                <a:cs typeface="B Homa" panose="00000400000000000000" pitchFamily="2" charset="-78"/>
              </a:rPr>
              <a:t>دوره آموزش آنلاین یادگیری ماشین دانشگاه استنفورد توسط بن جیو</a:t>
            </a:r>
          </a:p>
        </p:txBody>
      </p:sp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1525937099"/>
              </p:ext>
            </p:extLst>
          </p:nvPr>
        </p:nvGraphicFramePr>
        <p:xfrm>
          <a:off x="7737231" y="1928800"/>
          <a:ext cx="2121009" cy="4359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3" name="TextShape 6"/>
          <p:cNvSpPr txBox="1"/>
          <p:nvPr/>
        </p:nvSpPr>
        <p:spPr>
          <a:xfrm>
            <a:off x="1336431" y="3680329"/>
            <a:ext cx="5785209" cy="614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 rtl="1"/>
            <a:r>
              <a:rPr lang="fa-IR" sz="2400" dirty="0">
                <a:solidFill>
                  <a:srgbClr val="FFFF66"/>
                </a:solidFill>
                <a:latin typeface="URW Chancery L"/>
                <a:cs typeface="B Homa" panose="00000400000000000000" pitchFamily="2" charset="-78"/>
              </a:rPr>
              <a:t>کلاس یادگیری آماری دکتر پور احمدی در دانشکده برق</a:t>
            </a:r>
            <a:endParaRPr sz="1400" dirty="0">
              <a:cs typeface="B Homa" panose="00000400000000000000" pitchFamily="2" charset="-78"/>
            </a:endParaRPr>
          </a:p>
        </p:txBody>
      </p:sp>
      <p:sp>
        <p:nvSpPr>
          <p:cNvPr id="17" name="TextShape 6"/>
          <p:cNvSpPr txBox="1"/>
          <p:nvPr/>
        </p:nvSpPr>
        <p:spPr>
          <a:xfrm>
            <a:off x="464234" y="4554611"/>
            <a:ext cx="6657405" cy="614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 rtl="1"/>
            <a:r>
              <a:rPr lang="fa-IR" sz="2400" dirty="0">
                <a:solidFill>
                  <a:srgbClr val="FFFF66"/>
                </a:solidFill>
                <a:latin typeface="URW Chancery L"/>
                <a:cs typeface="B Homa" panose="00000400000000000000" pitchFamily="2" charset="-78"/>
              </a:rPr>
              <a:t>کلاس یادگیری ماشین دکتر سعید شیری در دانشکده کامپیوتر</a:t>
            </a:r>
            <a:endParaRPr sz="1400" dirty="0">
              <a:cs typeface="B Homa" panose="00000400000000000000" pitchFamily="2" charset="-78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9270" y="6516786"/>
            <a:ext cx="695325" cy="352425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7200251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3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Picture 3"/>
          <p:cNvPicPr/>
          <p:nvPr/>
        </p:nvPicPr>
        <p:blipFill>
          <a:blip r:embed="rId2"/>
          <a:stretch/>
        </p:blipFill>
        <p:spPr>
          <a:xfrm>
            <a:off x="8223120" y="311760"/>
            <a:ext cx="1142640" cy="1209600"/>
          </a:xfrm>
          <a:prstGeom prst="rect">
            <a:avLst/>
          </a:prstGeom>
          <a:ln>
            <a:noFill/>
          </a:ln>
        </p:spPr>
      </p:pic>
      <p:pic>
        <p:nvPicPr>
          <p:cNvPr id="236" name="Picture 4"/>
          <p:cNvPicPr/>
          <p:nvPr/>
        </p:nvPicPr>
        <p:blipFill>
          <a:blip r:embed="rId3"/>
          <a:stretch/>
        </p:blipFill>
        <p:spPr>
          <a:xfrm>
            <a:off x="731520" y="311760"/>
            <a:ext cx="1101960" cy="837720"/>
          </a:xfrm>
          <a:prstGeom prst="rect">
            <a:avLst/>
          </a:prstGeom>
          <a:ln>
            <a:noFill/>
          </a:ln>
        </p:spPr>
      </p:pic>
      <p:pic>
        <p:nvPicPr>
          <p:cNvPr id="237" name="Picture 6"/>
          <p:cNvPicPr/>
          <p:nvPr/>
        </p:nvPicPr>
        <p:blipFill>
          <a:blip r:embed="rId4"/>
          <a:stretch/>
        </p:blipFill>
        <p:spPr>
          <a:xfrm>
            <a:off x="7039080" y="6491992"/>
            <a:ext cx="2819160" cy="755280"/>
          </a:xfrm>
          <a:prstGeom prst="rect">
            <a:avLst/>
          </a:prstGeom>
          <a:ln>
            <a:noFill/>
          </a:ln>
        </p:spPr>
      </p:pic>
      <p:sp>
        <p:nvSpPr>
          <p:cNvPr id="238" name="CustomShape 1"/>
          <p:cNvSpPr/>
          <p:nvPr/>
        </p:nvSpPr>
        <p:spPr>
          <a:xfrm>
            <a:off x="3513918" y="7032680"/>
            <a:ext cx="2895120" cy="22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1000" strike="noStrike" dirty="0">
                <a:solidFill>
                  <a:srgbClr val="FFFF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Corbel"/>
              </a:rPr>
              <a:t>Multimedia Signal Processing Research Lab.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39" name="TextShape 2"/>
          <p:cNvSpPr txBox="1"/>
          <p:nvPr/>
        </p:nvSpPr>
        <p:spPr>
          <a:xfrm>
            <a:off x="203981" y="6620840"/>
            <a:ext cx="2679896" cy="640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 Cut Above The Rest" panose="020B0604020202020204" pitchFamily="34" charset="0"/>
              </a:rPr>
              <a:t>Machine Learning</a:t>
            </a:r>
            <a:endParaRPr dirty="0">
              <a:solidFill>
                <a:schemeClr val="accent2">
                  <a:lumMod val="60000"/>
                  <a:lumOff val="40000"/>
                </a:schemeClr>
              </a:solidFill>
              <a:latin typeface="A Cut Above The Rest" panose="020B0604020202020204" pitchFamily="34" charset="0"/>
            </a:endParaRPr>
          </a:p>
        </p:txBody>
      </p:sp>
      <p:sp>
        <p:nvSpPr>
          <p:cNvPr id="240" name="TextShape 3"/>
          <p:cNvSpPr txBox="1"/>
          <p:nvPr/>
        </p:nvSpPr>
        <p:spPr>
          <a:xfrm>
            <a:off x="3794562" y="5382361"/>
            <a:ext cx="2491500" cy="614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scene3d>
              <a:camera prst="perspectiveLeft"/>
              <a:lightRig rig="threePt" dir="t"/>
            </a:scene3d>
          </a:bodyPr>
          <a:lstStyle/>
          <a:p>
            <a:r>
              <a:rPr lang="fa-IR" sz="3600" b="1" dirty="0">
                <a:solidFill>
                  <a:schemeClr val="bg2">
                    <a:lumMod val="40000"/>
                    <a:lumOff val="60000"/>
                  </a:schemeClr>
                </a:solidFill>
                <a:effectLst/>
                <a:latin typeface="Alpine" panose="02000503020000020003" pitchFamily="2" charset="0"/>
                <a:cs typeface="B Kamran" panose="00000400000000000000" pitchFamily="2" charset="-78"/>
              </a:rPr>
              <a:t>محمد حسن شماخی</a:t>
            </a:r>
            <a:endParaRPr sz="2000" b="1" dirty="0">
              <a:solidFill>
                <a:schemeClr val="bg2">
                  <a:lumMod val="40000"/>
                  <a:lumOff val="60000"/>
                </a:schemeClr>
              </a:solidFill>
              <a:effectLst/>
              <a:latin typeface="Alpine" panose="02000503020000020003" pitchFamily="2" charset="0"/>
              <a:cs typeface="B Kamran" panose="00000400000000000000" pitchFamily="2" charset="-78"/>
            </a:endParaRPr>
          </a:p>
        </p:txBody>
      </p:sp>
      <p:sp>
        <p:nvSpPr>
          <p:cNvPr id="241" name="TextShape 4"/>
          <p:cNvSpPr txBox="1"/>
          <p:nvPr/>
        </p:nvSpPr>
        <p:spPr>
          <a:xfrm>
            <a:off x="914401" y="2802135"/>
            <a:ext cx="8451360" cy="12801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 rtl="1"/>
            <a:r>
              <a:rPr lang="fa-IR" sz="4800" dirty="0">
                <a:effectLst>
                  <a:glow rad="101600">
                    <a:schemeClr val="tx1">
                      <a:alpha val="60000"/>
                    </a:schemeClr>
                  </a:glow>
                </a:effectLst>
                <a:latin typeface="Albertus" panose="020E0702040304020204" pitchFamily="34" charset="0"/>
                <a:cs typeface="B Homa" panose="00000400000000000000" pitchFamily="2" charset="-78"/>
              </a:rPr>
              <a:t>روش های مدل سازی تنک به کمک یادگیری ماشین</a:t>
            </a:r>
            <a:endParaRPr sz="1100" dirty="0">
              <a:effectLst>
                <a:glow rad="101600">
                  <a:schemeClr val="tx1">
                    <a:alpha val="60000"/>
                  </a:schemeClr>
                </a:glow>
              </a:effectLst>
              <a:latin typeface="Albertus" panose="020E0702040304020204" pitchFamily="34" charset="0"/>
              <a:cs typeface="B Hom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905041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icture 3"/>
          <p:cNvPicPr/>
          <p:nvPr/>
        </p:nvPicPr>
        <p:blipFill>
          <a:blip r:embed="rId2"/>
          <a:stretch/>
        </p:blipFill>
        <p:spPr>
          <a:xfrm>
            <a:off x="8223120" y="311760"/>
            <a:ext cx="1142640" cy="1209600"/>
          </a:xfrm>
          <a:prstGeom prst="rect">
            <a:avLst/>
          </a:prstGeom>
          <a:ln>
            <a:noFill/>
          </a:ln>
        </p:spPr>
      </p:pic>
      <p:pic>
        <p:nvPicPr>
          <p:cNvPr id="261" name="Picture 4"/>
          <p:cNvPicPr/>
          <p:nvPr/>
        </p:nvPicPr>
        <p:blipFill>
          <a:blip r:embed="rId3"/>
          <a:stretch/>
        </p:blipFill>
        <p:spPr>
          <a:xfrm>
            <a:off x="731520" y="311760"/>
            <a:ext cx="1101960" cy="837720"/>
          </a:xfrm>
          <a:prstGeom prst="rect">
            <a:avLst/>
          </a:prstGeom>
          <a:ln>
            <a:noFill/>
          </a:ln>
        </p:spPr>
      </p:pic>
      <p:pic>
        <p:nvPicPr>
          <p:cNvPr id="19" name="Picture 6"/>
          <p:cNvPicPr/>
          <p:nvPr/>
        </p:nvPicPr>
        <p:blipFill>
          <a:blip r:embed="rId4"/>
          <a:stretch/>
        </p:blipFill>
        <p:spPr>
          <a:xfrm>
            <a:off x="7039080" y="6505640"/>
            <a:ext cx="2819160" cy="755280"/>
          </a:xfrm>
          <a:prstGeom prst="rect">
            <a:avLst/>
          </a:prstGeom>
          <a:ln>
            <a:noFill/>
          </a:ln>
        </p:spPr>
      </p:pic>
      <p:sp>
        <p:nvSpPr>
          <p:cNvPr id="20" name="CustomShape 1"/>
          <p:cNvSpPr/>
          <p:nvPr/>
        </p:nvSpPr>
        <p:spPr>
          <a:xfrm>
            <a:off x="3513918" y="7032680"/>
            <a:ext cx="2895120" cy="22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1000" strike="noStrike" dirty="0">
                <a:solidFill>
                  <a:srgbClr val="FFFF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Corbel"/>
              </a:rPr>
              <a:t>Multimedia Signal Processing Research Lab.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18" name="TextShape 6"/>
          <p:cNvSpPr txBox="1"/>
          <p:nvPr/>
        </p:nvSpPr>
        <p:spPr>
          <a:xfrm>
            <a:off x="2727715" y="2839377"/>
            <a:ext cx="4467525" cy="192957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 rtl="1"/>
            <a:r>
              <a:rPr lang="fa-IR" sz="8000" dirty="0">
                <a:solidFill>
                  <a:srgbClr val="FFFF66"/>
                </a:solidFill>
                <a:latin typeface="IranNastaliq" panose="02020505000000020003" pitchFamily="18" charset="0"/>
                <a:cs typeface="IranNastaliq" panose="02020505000000020003" pitchFamily="18" charset="0"/>
              </a:rPr>
              <a:t>ممنون از توجهتان</a:t>
            </a:r>
            <a:endParaRPr sz="5400" dirty="0">
              <a:latin typeface="IranNastaliq" panose="02020505000000020003" pitchFamily="18" charset="0"/>
              <a:cs typeface="IranNastaliq" panose="02020505000000020003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1520" y="6357902"/>
            <a:ext cx="1280348" cy="67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8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Picture 3"/>
          <p:cNvPicPr/>
          <p:nvPr/>
        </p:nvPicPr>
        <p:blipFill>
          <a:blip r:embed="rId3"/>
          <a:stretch/>
        </p:blipFill>
        <p:spPr>
          <a:xfrm>
            <a:off x="8223120" y="311760"/>
            <a:ext cx="1142640" cy="1209600"/>
          </a:xfrm>
          <a:prstGeom prst="rect">
            <a:avLst/>
          </a:prstGeom>
          <a:ln>
            <a:noFill/>
          </a:ln>
        </p:spPr>
      </p:pic>
      <p:pic>
        <p:nvPicPr>
          <p:cNvPr id="243" name="Picture 4"/>
          <p:cNvPicPr/>
          <p:nvPr/>
        </p:nvPicPr>
        <p:blipFill>
          <a:blip r:embed="rId4"/>
          <a:stretch/>
        </p:blipFill>
        <p:spPr>
          <a:xfrm>
            <a:off x="731520" y="311760"/>
            <a:ext cx="1101960" cy="837720"/>
          </a:xfrm>
          <a:prstGeom prst="rect">
            <a:avLst/>
          </a:prstGeom>
          <a:ln>
            <a:noFill/>
          </a:ln>
        </p:spPr>
      </p:pic>
      <p:pic>
        <p:nvPicPr>
          <p:cNvPr id="18" name="Picture 6"/>
          <p:cNvPicPr/>
          <p:nvPr/>
        </p:nvPicPr>
        <p:blipFill>
          <a:blip r:embed="rId5"/>
          <a:stretch/>
        </p:blipFill>
        <p:spPr>
          <a:xfrm>
            <a:off x="7039080" y="6505640"/>
            <a:ext cx="2819160" cy="755280"/>
          </a:xfrm>
          <a:prstGeom prst="rect">
            <a:avLst/>
          </a:prstGeom>
          <a:ln>
            <a:noFill/>
          </a:ln>
        </p:spPr>
      </p:pic>
      <p:sp>
        <p:nvSpPr>
          <p:cNvPr id="19" name="CustomShape 1"/>
          <p:cNvSpPr/>
          <p:nvPr/>
        </p:nvSpPr>
        <p:spPr>
          <a:xfrm>
            <a:off x="3513918" y="7032680"/>
            <a:ext cx="2895120" cy="22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1000" strike="noStrike" dirty="0">
                <a:solidFill>
                  <a:srgbClr val="FFFF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Corbel"/>
              </a:rPr>
              <a:t>Multimedia Signal Processing Research Lab.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3460424417"/>
              </p:ext>
            </p:extLst>
          </p:nvPr>
        </p:nvGraphicFramePr>
        <p:xfrm>
          <a:off x="164632" y="2538867"/>
          <a:ext cx="9751361" cy="2481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21" name="Picture 20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0099" y="6505640"/>
            <a:ext cx="783381" cy="426251"/>
          </a:xfrm>
          <a:prstGeom prst="rect">
            <a:avLst/>
          </a:prstGeom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isometricOffAxis1Right"/>
            <a:lightRig rig="threePt" dir="t"/>
          </a:scene3d>
        </p:spPr>
      </p:pic>
      <p:sp>
        <p:nvSpPr>
          <p:cNvPr id="22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143390" y="6931891"/>
            <a:ext cx="596797" cy="350759"/>
          </a:xfrm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isometricOffAxis1Right"/>
            <a:lightRig rig="threePt" dir="t"/>
          </a:scene3d>
        </p:spPr>
        <p:txBody>
          <a:bodyPr/>
          <a:lstStyle/>
          <a:p>
            <a:r>
              <a:rPr lang="fa-IR" sz="1200" dirty="0">
                <a:ln>
                  <a:solidFill>
                    <a:srgbClr val="FFFF00"/>
                  </a:solidFill>
                </a:ln>
                <a:cs typeface="B Homa" panose="00000400000000000000" pitchFamily="2" charset="-78"/>
              </a:rPr>
              <a:t>1 از 16</a:t>
            </a:r>
            <a:endParaRPr lang="en-US" sz="1200" dirty="0">
              <a:ln>
                <a:solidFill>
                  <a:srgbClr val="FFFF00"/>
                </a:solidFill>
              </a:ln>
              <a:cs typeface="B Hom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2588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Picture 3"/>
          <p:cNvPicPr/>
          <p:nvPr/>
        </p:nvPicPr>
        <p:blipFill>
          <a:blip r:embed="rId2"/>
          <a:stretch/>
        </p:blipFill>
        <p:spPr>
          <a:xfrm>
            <a:off x="8223120" y="311760"/>
            <a:ext cx="1142640" cy="1209600"/>
          </a:xfrm>
          <a:prstGeom prst="rect">
            <a:avLst/>
          </a:prstGeom>
          <a:ln>
            <a:noFill/>
          </a:ln>
        </p:spPr>
      </p:pic>
      <p:pic>
        <p:nvPicPr>
          <p:cNvPr id="252" name="Picture 4"/>
          <p:cNvPicPr/>
          <p:nvPr/>
        </p:nvPicPr>
        <p:blipFill>
          <a:blip r:embed="rId3"/>
          <a:stretch/>
        </p:blipFill>
        <p:spPr>
          <a:xfrm>
            <a:off x="731520" y="311760"/>
            <a:ext cx="1101960" cy="837720"/>
          </a:xfrm>
          <a:prstGeom prst="rect">
            <a:avLst/>
          </a:prstGeom>
          <a:ln>
            <a:noFill/>
          </a:ln>
        </p:spPr>
      </p:pic>
      <p:sp>
        <p:nvSpPr>
          <p:cNvPr id="256" name="TextShape 3"/>
          <p:cNvSpPr txBox="1"/>
          <p:nvPr/>
        </p:nvSpPr>
        <p:spPr>
          <a:xfrm>
            <a:off x="3968732" y="1825022"/>
            <a:ext cx="2771335" cy="614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fa-IR" sz="3200" b="1" dirty="0">
                <a:solidFill>
                  <a:srgbClr val="FFFF66"/>
                </a:solidFill>
                <a:latin typeface="Buxton Sketch" panose="03080500000500000004" pitchFamily="66" charset="0"/>
                <a:cs typeface="B Kamran" panose="00000400000000000000" pitchFamily="2" charset="-78"/>
              </a:rPr>
              <a:t>یادگیری ماشین چیست؟</a:t>
            </a:r>
            <a:endParaRPr b="1" dirty="0">
              <a:latin typeface="Buxton Sketch" panose="03080500000500000004" pitchFamily="66" charset="0"/>
              <a:cs typeface="B Kamran" panose="00000400000000000000" pitchFamily="2" charset="-78"/>
            </a:endParaRPr>
          </a:p>
        </p:txBody>
      </p:sp>
      <p:sp>
        <p:nvSpPr>
          <p:cNvPr id="257" name="TextShape 4"/>
          <p:cNvSpPr txBox="1"/>
          <p:nvPr/>
        </p:nvSpPr>
        <p:spPr>
          <a:xfrm>
            <a:off x="3574837" y="3558672"/>
            <a:ext cx="3165230" cy="614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fa-IR" sz="3200" b="1" dirty="0">
                <a:solidFill>
                  <a:srgbClr val="FFFF66"/>
                </a:solidFill>
                <a:latin typeface="Buxton Sketch" panose="03080500000500000004" pitchFamily="66" charset="0"/>
                <a:cs typeface="B Kamran" panose="00000400000000000000" pitchFamily="2" charset="-78"/>
              </a:rPr>
              <a:t>کاربردهای یادگیری ماشین</a:t>
            </a:r>
            <a:endParaRPr b="1" dirty="0">
              <a:latin typeface="Buxton Sketch" panose="03080500000500000004" pitchFamily="66" charset="0"/>
              <a:cs typeface="B Kamran" panose="00000400000000000000" pitchFamily="2" charset="-78"/>
            </a:endParaRPr>
          </a:p>
        </p:txBody>
      </p:sp>
      <p:sp>
        <p:nvSpPr>
          <p:cNvPr id="258" name="TextShape 5"/>
          <p:cNvSpPr txBox="1"/>
          <p:nvPr/>
        </p:nvSpPr>
        <p:spPr>
          <a:xfrm>
            <a:off x="3975765" y="5292322"/>
            <a:ext cx="2764302" cy="614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fa-IR" sz="3200" b="1" dirty="0">
                <a:solidFill>
                  <a:srgbClr val="FFFF66"/>
                </a:solidFill>
                <a:latin typeface="Buxton Sketch" panose="03080500000500000004" pitchFamily="66" charset="0"/>
                <a:cs typeface="B Kamran" panose="00000400000000000000" pitchFamily="2" charset="-78"/>
              </a:rPr>
              <a:t>منابع و کتاب های مفید</a:t>
            </a:r>
            <a:endParaRPr b="1" dirty="0">
              <a:latin typeface="Buxton Sketch" panose="03080500000500000004" pitchFamily="66" charset="0"/>
              <a:cs typeface="B Kamran" panose="00000400000000000000" pitchFamily="2" charset="-78"/>
            </a:endParaRPr>
          </a:p>
        </p:txBody>
      </p:sp>
      <p:sp>
        <p:nvSpPr>
          <p:cNvPr id="259" name="TextShape 6"/>
          <p:cNvSpPr txBox="1"/>
          <p:nvPr/>
        </p:nvSpPr>
        <p:spPr>
          <a:xfrm>
            <a:off x="4243051" y="4425497"/>
            <a:ext cx="2497016" cy="614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fa-IR" sz="3200" b="1" dirty="0">
                <a:solidFill>
                  <a:srgbClr val="FFFF66"/>
                </a:solidFill>
                <a:latin typeface="Buxton Sketch" panose="03080500000500000004" pitchFamily="66" charset="0"/>
                <a:cs typeface="B Kamran" panose="00000400000000000000" pitchFamily="2" charset="-78"/>
              </a:rPr>
              <a:t>ابزارهای پیاده سازی</a:t>
            </a:r>
            <a:endParaRPr b="1" dirty="0">
              <a:latin typeface="Buxton Sketch" panose="03080500000500000004" pitchFamily="66" charset="0"/>
              <a:cs typeface="B Kamran" panose="00000400000000000000" pitchFamily="2" charset="-78"/>
            </a:endParaRPr>
          </a:p>
        </p:txBody>
      </p:sp>
      <p:pic>
        <p:nvPicPr>
          <p:cNvPr id="12" name="Picture 6"/>
          <p:cNvPicPr/>
          <p:nvPr/>
        </p:nvPicPr>
        <p:blipFill>
          <a:blip r:embed="rId4"/>
          <a:stretch/>
        </p:blipFill>
        <p:spPr>
          <a:xfrm>
            <a:off x="7039080" y="6505640"/>
            <a:ext cx="2819160" cy="755280"/>
          </a:xfrm>
          <a:prstGeom prst="rect">
            <a:avLst/>
          </a:prstGeom>
          <a:ln>
            <a:noFill/>
          </a:ln>
        </p:spPr>
      </p:pic>
      <p:sp>
        <p:nvSpPr>
          <p:cNvPr id="13" name="CustomShape 1"/>
          <p:cNvSpPr/>
          <p:nvPr/>
        </p:nvSpPr>
        <p:spPr>
          <a:xfrm>
            <a:off x="3513918" y="7032680"/>
            <a:ext cx="2895120" cy="22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1000" strike="noStrike" dirty="0">
                <a:solidFill>
                  <a:srgbClr val="FFFF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Corbel"/>
              </a:rPr>
              <a:t>Multimedia Signal Processing Research Lab.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0099" y="6505640"/>
            <a:ext cx="783381" cy="426251"/>
          </a:xfrm>
          <a:prstGeom prst="rect">
            <a:avLst/>
          </a:prstGeom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isometricOffAxis1Right"/>
            <a:lightRig rig="threePt" dir="t"/>
          </a:scene3d>
        </p:spPr>
      </p:pic>
      <p:sp>
        <p:nvSpPr>
          <p:cNvPr id="16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143390" y="6931891"/>
            <a:ext cx="596797" cy="350759"/>
          </a:xfrm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isometricOffAxis1Right"/>
            <a:lightRig rig="threePt" dir="t"/>
          </a:scene3d>
        </p:spPr>
        <p:txBody>
          <a:bodyPr/>
          <a:lstStyle/>
          <a:p>
            <a:r>
              <a:rPr lang="fa-IR" sz="1200" dirty="0">
                <a:ln>
                  <a:solidFill>
                    <a:srgbClr val="FFFF00"/>
                  </a:solidFill>
                </a:ln>
                <a:cs typeface="B Homa" panose="00000400000000000000" pitchFamily="2" charset="-78"/>
              </a:rPr>
              <a:t>2 از 16</a:t>
            </a:r>
            <a:endParaRPr lang="en-US" sz="1200" dirty="0">
              <a:ln>
                <a:solidFill>
                  <a:srgbClr val="FFFF00"/>
                </a:solidFill>
              </a:ln>
              <a:cs typeface="B Homa" panose="00000400000000000000" pitchFamily="2" charset="-78"/>
            </a:endParaRPr>
          </a:p>
        </p:txBody>
      </p:sp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3746209267"/>
              </p:ext>
            </p:extLst>
          </p:nvPr>
        </p:nvGraphicFramePr>
        <p:xfrm>
          <a:off x="7737231" y="1928800"/>
          <a:ext cx="2121009" cy="4359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8" name="TextShape 4"/>
          <p:cNvSpPr txBox="1"/>
          <p:nvPr/>
        </p:nvSpPr>
        <p:spPr>
          <a:xfrm>
            <a:off x="2511188" y="2691847"/>
            <a:ext cx="4228879" cy="614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fa-IR" sz="3200" b="1" dirty="0">
                <a:solidFill>
                  <a:srgbClr val="FFFF66"/>
                </a:solidFill>
                <a:latin typeface="Buxton Sketch" panose="03080500000500000004" pitchFamily="66" charset="0"/>
                <a:cs typeface="B Kamran" panose="00000400000000000000" pitchFamily="2" charset="-78"/>
              </a:rPr>
              <a:t>چرا باید از یادگیری ماشین استفاده کرد</a:t>
            </a:r>
            <a:endParaRPr b="1" dirty="0">
              <a:latin typeface="Buxton Sketch" panose="03080500000500000004" pitchFamily="66" charset="0"/>
              <a:cs typeface="B Kamr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1601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0"/>
      <p:bldP spid="257" grpId="0"/>
      <p:bldP spid="258" grpId="0"/>
      <p:bldP spid="259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Picture 3"/>
          <p:cNvPicPr/>
          <p:nvPr/>
        </p:nvPicPr>
        <p:blipFill>
          <a:blip r:embed="rId2"/>
          <a:stretch/>
        </p:blipFill>
        <p:spPr>
          <a:xfrm>
            <a:off x="8223120" y="311760"/>
            <a:ext cx="1142640" cy="1209600"/>
          </a:xfrm>
          <a:prstGeom prst="rect">
            <a:avLst/>
          </a:prstGeom>
          <a:ln>
            <a:noFill/>
          </a:ln>
        </p:spPr>
      </p:pic>
      <p:pic>
        <p:nvPicPr>
          <p:cNvPr id="243" name="Picture 4"/>
          <p:cNvPicPr/>
          <p:nvPr/>
        </p:nvPicPr>
        <p:blipFill>
          <a:blip r:embed="rId3"/>
          <a:stretch/>
        </p:blipFill>
        <p:spPr>
          <a:xfrm>
            <a:off x="731520" y="311760"/>
            <a:ext cx="1101960" cy="837720"/>
          </a:xfrm>
          <a:prstGeom prst="rect">
            <a:avLst/>
          </a:prstGeom>
          <a:ln>
            <a:noFill/>
          </a:ln>
        </p:spPr>
      </p:pic>
      <p:sp>
        <p:nvSpPr>
          <p:cNvPr id="248" name="TextShape 4"/>
          <p:cNvSpPr txBox="1"/>
          <p:nvPr/>
        </p:nvSpPr>
        <p:spPr>
          <a:xfrm>
            <a:off x="3703340" y="1149480"/>
            <a:ext cx="4338006" cy="614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fa-IR" sz="3200" b="1" dirty="0">
                <a:solidFill>
                  <a:srgbClr val="FFFF66"/>
                </a:solidFill>
                <a:latin typeface="URW Chancery L"/>
                <a:cs typeface="B Kamran" panose="00000400000000000000" pitchFamily="2" charset="-78"/>
              </a:rPr>
              <a:t>یادگیری ماشین در مباحث مختلف</a:t>
            </a:r>
            <a:endParaRPr b="1" dirty="0">
              <a:cs typeface="B Kamran" panose="00000400000000000000" pitchFamily="2" charset="-78"/>
            </a:endParaRPr>
          </a:p>
        </p:txBody>
      </p:sp>
      <p:pic>
        <p:nvPicPr>
          <p:cNvPr id="18" name="Picture 6"/>
          <p:cNvPicPr/>
          <p:nvPr/>
        </p:nvPicPr>
        <p:blipFill>
          <a:blip r:embed="rId4"/>
          <a:stretch/>
        </p:blipFill>
        <p:spPr>
          <a:xfrm>
            <a:off x="7039080" y="6505640"/>
            <a:ext cx="2819160" cy="755280"/>
          </a:xfrm>
          <a:prstGeom prst="rect">
            <a:avLst/>
          </a:prstGeom>
          <a:ln>
            <a:noFill/>
          </a:ln>
        </p:spPr>
      </p:pic>
      <p:sp>
        <p:nvSpPr>
          <p:cNvPr id="19" name="CustomShape 1"/>
          <p:cNvSpPr/>
          <p:nvPr/>
        </p:nvSpPr>
        <p:spPr>
          <a:xfrm>
            <a:off x="3513918" y="7032680"/>
            <a:ext cx="2895120" cy="22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1000" strike="noStrike" dirty="0">
                <a:solidFill>
                  <a:srgbClr val="FFFF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Corbel"/>
              </a:rPr>
              <a:t>Multimedia Signal Processing Research Lab.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0099" y="6505640"/>
            <a:ext cx="783381" cy="426251"/>
          </a:xfrm>
          <a:prstGeom prst="rect">
            <a:avLst/>
          </a:prstGeom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isometricOffAxis1Right"/>
            <a:lightRig rig="threePt" dir="t"/>
          </a:scene3d>
        </p:spPr>
      </p:pic>
      <p:sp>
        <p:nvSpPr>
          <p:cNvPr id="12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143390" y="6931891"/>
            <a:ext cx="596797" cy="350759"/>
          </a:xfrm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isometricOffAxis1Right"/>
            <a:lightRig rig="threePt" dir="t"/>
          </a:scene3d>
        </p:spPr>
        <p:txBody>
          <a:bodyPr/>
          <a:lstStyle/>
          <a:p>
            <a:r>
              <a:rPr lang="fa-IR" sz="1200" dirty="0">
                <a:ln>
                  <a:solidFill>
                    <a:srgbClr val="FFFF00"/>
                  </a:solidFill>
                </a:ln>
                <a:cs typeface="B Homa" panose="00000400000000000000" pitchFamily="2" charset="-78"/>
              </a:rPr>
              <a:t>3 از 16</a:t>
            </a:r>
            <a:endParaRPr lang="en-US" sz="1200" dirty="0">
              <a:ln>
                <a:solidFill>
                  <a:srgbClr val="FFFF00"/>
                </a:solidFill>
              </a:ln>
              <a:cs typeface="B Homa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64566" y="2479601"/>
            <a:ext cx="5486400" cy="33104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3197930516"/>
              </p:ext>
            </p:extLst>
          </p:nvPr>
        </p:nvGraphicFramePr>
        <p:xfrm>
          <a:off x="7737231" y="1928800"/>
          <a:ext cx="2121009" cy="4359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59869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Picture 3"/>
          <p:cNvPicPr/>
          <p:nvPr/>
        </p:nvPicPr>
        <p:blipFill>
          <a:blip r:embed="rId2"/>
          <a:stretch/>
        </p:blipFill>
        <p:spPr>
          <a:xfrm>
            <a:off x="8223120" y="311760"/>
            <a:ext cx="1142640" cy="1209600"/>
          </a:xfrm>
          <a:prstGeom prst="rect">
            <a:avLst/>
          </a:prstGeom>
          <a:ln>
            <a:noFill/>
          </a:ln>
        </p:spPr>
      </p:pic>
      <p:pic>
        <p:nvPicPr>
          <p:cNvPr id="243" name="Picture 4"/>
          <p:cNvPicPr/>
          <p:nvPr/>
        </p:nvPicPr>
        <p:blipFill>
          <a:blip r:embed="rId3"/>
          <a:stretch/>
        </p:blipFill>
        <p:spPr>
          <a:xfrm>
            <a:off x="731520" y="311760"/>
            <a:ext cx="1101960" cy="837720"/>
          </a:xfrm>
          <a:prstGeom prst="rect">
            <a:avLst/>
          </a:prstGeom>
          <a:ln>
            <a:noFill/>
          </a:ln>
        </p:spPr>
      </p:pic>
      <p:sp>
        <p:nvSpPr>
          <p:cNvPr id="248" name="TextShape 4"/>
          <p:cNvSpPr txBox="1"/>
          <p:nvPr/>
        </p:nvSpPr>
        <p:spPr>
          <a:xfrm>
            <a:off x="3703340" y="1149480"/>
            <a:ext cx="3738469" cy="614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 rtl="1"/>
            <a:r>
              <a:rPr lang="fa-IR" sz="3200" b="1" dirty="0">
                <a:solidFill>
                  <a:srgbClr val="FFFF66"/>
                </a:solidFill>
                <a:latin typeface="URW Chancery L"/>
                <a:cs typeface="B Kamran" panose="00000400000000000000" pitchFamily="2" charset="-78"/>
              </a:rPr>
              <a:t>یادگیری ماشین در مباحث مختلف</a:t>
            </a:r>
            <a:endParaRPr b="1" dirty="0">
              <a:cs typeface="B Kamran" panose="00000400000000000000" pitchFamily="2" charset="-78"/>
            </a:endParaRPr>
          </a:p>
        </p:txBody>
      </p:sp>
      <p:pic>
        <p:nvPicPr>
          <p:cNvPr id="18" name="Picture 6"/>
          <p:cNvPicPr/>
          <p:nvPr/>
        </p:nvPicPr>
        <p:blipFill>
          <a:blip r:embed="rId4"/>
          <a:stretch/>
        </p:blipFill>
        <p:spPr>
          <a:xfrm>
            <a:off x="7039080" y="6505640"/>
            <a:ext cx="2819160" cy="755280"/>
          </a:xfrm>
          <a:prstGeom prst="rect">
            <a:avLst/>
          </a:prstGeom>
          <a:ln>
            <a:noFill/>
          </a:ln>
        </p:spPr>
      </p:pic>
      <p:sp>
        <p:nvSpPr>
          <p:cNvPr id="19" name="CustomShape 1"/>
          <p:cNvSpPr/>
          <p:nvPr/>
        </p:nvSpPr>
        <p:spPr>
          <a:xfrm>
            <a:off x="3513918" y="7032680"/>
            <a:ext cx="2895120" cy="22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1000" strike="noStrike" dirty="0">
                <a:solidFill>
                  <a:srgbClr val="FFFF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Corbel"/>
              </a:rPr>
              <a:t>Multimedia Signal Processing Research Lab.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0099" y="6505640"/>
            <a:ext cx="783381" cy="426251"/>
          </a:xfrm>
          <a:prstGeom prst="rect">
            <a:avLst/>
          </a:prstGeom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isometricOffAxis1Right"/>
            <a:lightRig rig="threePt" dir="t"/>
          </a:scene3d>
        </p:spPr>
      </p:pic>
      <p:sp>
        <p:nvSpPr>
          <p:cNvPr id="12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143390" y="6931891"/>
            <a:ext cx="596797" cy="350759"/>
          </a:xfrm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isometricOffAxis1Right"/>
            <a:lightRig rig="threePt" dir="t"/>
          </a:scene3d>
        </p:spPr>
        <p:txBody>
          <a:bodyPr/>
          <a:lstStyle/>
          <a:p>
            <a:r>
              <a:rPr lang="fa-IR" sz="1200" dirty="0">
                <a:ln>
                  <a:solidFill>
                    <a:srgbClr val="FFFF00"/>
                  </a:solidFill>
                </a:ln>
                <a:cs typeface="B Homa" panose="00000400000000000000" pitchFamily="2" charset="-78"/>
              </a:rPr>
              <a:t>4 از 16</a:t>
            </a:r>
            <a:endParaRPr lang="en-US" sz="1200" dirty="0">
              <a:ln>
                <a:solidFill>
                  <a:srgbClr val="FFFF00"/>
                </a:solidFill>
              </a:ln>
              <a:cs typeface="B Homa" panose="00000400000000000000" pitchFamily="2" charset="-78"/>
            </a:endParaRPr>
          </a:p>
        </p:txBody>
      </p:sp>
      <p:sp>
        <p:nvSpPr>
          <p:cNvPr id="14" name="TextShape 6"/>
          <p:cNvSpPr txBox="1"/>
          <p:nvPr/>
        </p:nvSpPr>
        <p:spPr>
          <a:xfrm>
            <a:off x="1202109" y="1897864"/>
            <a:ext cx="2126591" cy="614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fa-IR" sz="3200" b="1" dirty="0">
                <a:solidFill>
                  <a:srgbClr val="FFFF66"/>
                </a:solidFill>
                <a:latin typeface="URW Chancery L"/>
                <a:cs typeface="B Kamran" panose="00000400000000000000" pitchFamily="2" charset="-78"/>
              </a:rPr>
              <a:t>مخابرات بی سیم</a:t>
            </a:r>
            <a:endParaRPr b="1" dirty="0">
              <a:cs typeface="B Kamra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3961" y="1686735"/>
            <a:ext cx="3297848" cy="44889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3" name="TextShape 6"/>
          <p:cNvSpPr txBox="1"/>
          <p:nvPr/>
        </p:nvSpPr>
        <p:spPr>
          <a:xfrm>
            <a:off x="5298145" y="1897864"/>
            <a:ext cx="2126591" cy="614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 rtl="1"/>
            <a:r>
              <a:rPr lang="fa-IR" sz="3200" b="1" dirty="0">
                <a:solidFill>
                  <a:srgbClr val="FFFF66"/>
                </a:solidFill>
                <a:latin typeface="URW Chancery L"/>
                <a:cs typeface="B Kamran" panose="00000400000000000000" pitchFamily="2" charset="-78"/>
              </a:rPr>
              <a:t>پردازش تصویر</a:t>
            </a:r>
            <a:endParaRPr b="1" dirty="0">
              <a:cs typeface="B Kamran" panose="00000400000000000000" pitchFamily="2" charset="-78"/>
            </a:endParaRPr>
          </a:p>
        </p:txBody>
      </p:sp>
      <p:sp>
        <p:nvSpPr>
          <p:cNvPr id="15" name="TextShape 6"/>
          <p:cNvSpPr txBox="1"/>
          <p:nvPr/>
        </p:nvSpPr>
        <p:spPr>
          <a:xfrm>
            <a:off x="4979963" y="2838488"/>
            <a:ext cx="2444773" cy="614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 rtl="1"/>
            <a:r>
              <a:rPr lang="fa-IR" sz="3200" b="1" dirty="0">
                <a:solidFill>
                  <a:srgbClr val="FFFF66"/>
                </a:solidFill>
                <a:latin typeface="URW Chancery L"/>
                <a:cs typeface="B Kamran" panose="00000400000000000000" pitchFamily="2" charset="-78"/>
              </a:rPr>
              <a:t>تشخیص بیماری</a:t>
            </a:r>
            <a:endParaRPr b="1" dirty="0">
              <a:cs typeface="B Kamran" panose="00000400000000000000" pitchFamily="2" charset="-78"/>
            </a:endParaRPr>
          </a:p>
        </p:txBody>
      </p:sp>
      <p:sp>
        <p:nvSpPr>
          <p:cNvPr id="16" name="TextShape 6"/>
          <p:cNvSpPr txBox="1"/>
          <p:nvPr/>
        </p:nvSpPr>
        <p:spPr>
          <a:xfrm>
            <a:off x="1554969" y="2838488"/>
            <a:ext cx="1773731" cy="614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 rtl="1"/>
            <a:r>
              <a:rPr lang="fa-IR" sz="3200" b="1" dirty="0">
                <a:solidFill>
                  <a:srgbClr val="FFFF66"/>
                </a:solidFill>
                <a:latin typeface="URW Chancery L"/>
                <a:cs typeface="B Kamran" panose="00000400000000000000" pitchFamily="2" charset="-78"/>
              </a:rPr>
              <a:t>پردازش گفتار</a:t>
            </a:r>
            <a:endParaRPr b="1" dirty="0">
              <a:cs typeface="B Kamran" panose="00000400000000000000" pitchFamily="2" charset="-78"/>
            </a:endParaRPr>
          </a:p>
        </p:txBody>
      </p:sp>
      <p:sp>
        <p:nvSpPr>
          <p:cNvPr id="17" name="TextShape 6"/>
          <p:cNvSpPr txBox="1"/>
          <p:nvPr/>
        </p:nvSpPr>
        <p:spPr>
          <a:xfrm>
            <a:off x="309494" y="3806813"/>
            <a:ext cx="3019206" cy="614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 rtl="1"/>
            <a:r>
              <a:rPr lang="fa-IR" sz="3200" b="1" dirty="0">
                <a:solidFill>
                  <a:srgbClr val="FFFF66"/>
                </a:solidFill>
                <a:latin typeface="URW Chancery L"/>
                <a:cs typeface="B Kamran" panose="00000400000000000000" pitchFamily="2" charset="-78"/>
              </a:rPr>
              <a:t>پردازش آماری سیگنال ها</a:t>
            </a:r>
            <a:endParaRPr b="1" dirty="0">
              <a:cs typeface="B Kamran" panose="00000400000000000000" pitchFamily="2" charset="-78"/>
            </a:endParaRPr>
          </a:p>
        </p:txBody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2986092295"/>
              </p:ext>
            </p:extLst>
          </p:nvPr>
        </p:nvGraphicFramePr>
        <p:xfrm>
          <a:off x="7737231" y="1928800"/>
          <a:ext cx="2121009" cy="4359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44692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Picture 3"/>
          <p:cNvPicPr/>
          <p:nvPr/>
        </p:nvPicPr>
        <p:blipFill>
          <a:blip r:embed="rId2"/>
          <a:stretch/>
        </p:blipFill>
        <p:spPr>
          <a:xfrm>
            <a:off x="8223120" y="311760"/>
            <a:ext cx="1142640" cy="1209600"/>
          </a:xfrm>
          <a:prstGeom prst="rect">
            <a:avLst/>
          </a:prstGeom>
          <a:ln>
            <a:noFill/>
          </a:ln>
        </p:spPr>
      </p:pic>
      <p:pic>
        <p:nvPicPr>
          <p:cNvPr id="243" name="Picture 4"/>
          <p:cNvPicPr/>
          <p:nvPr/>
        </p:nvPicPr>
        <p:blipFill>
          <a:blip r:embed="rId3"/>
          <a:stretch/>
        </p:blipFill>
        <p:spPr>
          <a:xfrm>
            <a:off x="731520" y="311760"/>
            <a:ext cx="1101960" cy="837720"/>
          </a:xfrm>
          <a:prstGeom prst="rect">
            <a:avLst/>
          </a:prstGeom>
          <a:ln>
            <a:noFill/>
          </a:ln>
        </p:spPr>
      </p:pic>
      <p:pic>
        <p:nvPicPr>
          <p:cNvPr id="18" name="Picture 6"/>
          <p:cNvPicPr/>
          <p:nvPr/>
        </p:nvPicPr>
        <p:blipFill>
          <a:blip r:embed="rId4"/>
          <a:stretch/>
        </p:blipFill>
        <p:spPr>
          <a:xfrm>
            <a:off x="7039080" y="6505640"/>
            <a:ext cx="2819160" cy="755280"/>
          </a:xfrm>
          <a:prstGeom prst="rect">
            <a:avLst/>
          </a:prstGeom>
          <a:ln>
            <a:noFill/>
          </a:ln>
        </p:spPr>
      </p:pic>
      <p:sp>
        <p:nvSpPr>
          <p:cNvPr id="19" name="CustomShape 1"/>
          <p:cNvSpPr/>
          <p:nvPr/>
        </p:nvSpPr>
        <p:spPr>
          <a:xfrm>
            <a:off x="3513918" y="7032680"/>
            <a:ext cx="2895120" cy="22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1000" strike="noStrike" dirty="0">
                <a:solidFill>
                  <a:srgbClr val="FFFF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Corbel"/>
              </a:rPr>
              <a:t>Multimedia Signal Processing Research Lab.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0099" y="6505640"/>
            <a:ext cx="783381" cy="426251"/>
          </a:xfrm>
          <a:prstGeom prst="rect">
            <a:avLst/>
          </a:prstGeom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isometricOffAxis1Right"/>
            <a:lightRig rig="threePt" dir="t"/>
          </a:scene3d>
        </p:spPr>
      </p:pic>
      <p:sp>
        <p:nvSpPr>
          <p:cNvPr id="12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143390" y="6931891"/>
            <a:ext cx="596797" cy="350759"/>
          </a:xfrm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isometricOffAxis1Right"/>
            <a:lightRig rig="threePt" dir="t"/>
          </a:scene3d>
        </p:spPr>
        <p:txBody>
          <a:bodyPr/>
          <a:lstStyle/>
          <a:p>
            <a:r>
              <a:rPr lang="fa-IR" sz="1200" dirty="0">
                <a:ln>
                  <a:solidFill>
                    <a:srgbClr val="FFFF00"/>
                  </a:solidFill>
                </a:ln>
                <a:cs typeface="B Homa" panose="00000400000000000000" pitchFamily="2" charset="-78"/>
              </a:rPr>
              <a:t>5 از 16</a:t>
            </a:r>
            <a:endParaRPr lang="en-US" sz="1200" dirty="0">
              <a:ln>
                <a:solidFill>
                  <a:srgbClr val="FFFF00"/>
                </a:solidFill>
              </a:ln>
              <a:cs typeface="B Homa" panose="00000400000000000000" pitchFamily="2" charset="-78"/>
            </a:endParaRPr>
          </a:p>
        </p:txBody>
      </p:sp>
      <p:sp>
        <p:nvSpPr>
          <p:cNvPr id="20" name="TextShape 4"/>
          <p:cNvSpPr txBox="1"/>
          <p:nvPr/>
        </p:nvSpPr>
        <p:spPr>
          <a:xfrm>
            <a:off x="5050302" y="1149480"/>
            <a:ext cx="2391507" cy="614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 rtl="1"/>
            <a:r>
              <a:rPr lang="fa-IR" sz="3200" b="1" dirty="0">
                <a:solidFill>
                  <a:srgbClr val="FFFF66"/>
                </a:solidFill>
                <a:latin typeface="Buxton Sketch" panose="03080500000500000004" pitchFamily="66" charset="0"/>
                <a:cs typeface="B Kamran" panose="00000400000000000000" pitchFamily="2" charset="-78"/>
              </a:rPr>
              <a:t>ابزارهای پیاده سازی</a:t>
            </a:r>
            <a:endParaRPr lang="fa-IR" sz="3200" b="1" dirty="0">
              <a:latin typeface="Buxton Sketch" panose="03080500000500000004" pitchFamily="66" charset="0"/>
              <a:cs typeface="B Kamran" panose="000004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916" y="2051349"/>
            <a:ext cx="2486025" cy="17811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594" y="2047588"/>
            <a:ext cx="1784936" cy="178493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169" y="4493667"/>
            <a:ext cx="2571772" cy="13508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2500" y="4758647"/>
            <a:ext cx="2905125" cy="1085850"/>
          </a:xfrm>
          <a:prstGeom prst="rect">
            <a:avLst/>
          </a:prstGeom>
        </p:spPr>
      </p:pic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3919578116"/>
              </p:ext>
            </p:extLst>
          </p:nvPr>
        </p:nvGraphicFramePr>
        <p:xfrm>
          <a:off x="7737231" y="1928800"/>
          <a:ext cx="2121009" cy="4359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278434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466" y="1737780"/>
            <a:ext cx="2803688" cy="40404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42" name="Picture 3"/>
          <p:cNvPicPr/>
          <p:nvPr/>
        </p:nvPicPr>
        <p:blipFill>
          <a:blip r:embed="rId3"/>
          <a:stretch/>
        </p:blipFill>
        <p:spPr>
          <a:xfrm>
            <a:off x="8223120" y="311760"/>
            <a:ext cx="1142640" cy="1209600"/>
          </a:xfrm>
          <a:prstGeom prst="rect">
            <a:avLst/>
          </a:prstGeom>
          <a:ln>
            <a:noFill/>
          </a:ln>
        </p:spPr>
      </p:pic>
      <p:pic>
        <p:nvPicPr>
          <p:cNvPr id="243" name="Picture 4"/>
          <p:cNvPicPr/>
          <p:nvPr/>
        </p:nvPicPr>
        <p:blipFill>
          <a:blip r:embed="rId4"/>
          <a:stretch/>
        </p:blipFill>
        <p:spPr>
          <a:xfrm>
            <a:off x="731520" y="311760"/>
            <a:ext cx="1101960" cy="837720"/>
          </a:xfrm>
          <a:prstGeom prst="rect">
            <a:avLst/>
          </a:prstGeom>
          <a:ln>
            <a:noFill/>
          </a:ln>
        </p:spPr>
      </p:pic>
      <p:pic>
        <p:nvPicPr>
          <p:cNvPr id="18" name="Picture 6"/>
          <p:cNvPicPr/>
          <p:nvPr/>
        </p:nvPicPr>
        <p:blipFill>
          <a:blip r:embed="rId5"/>
          <a:stretch/>
        </p:blipFill>
        <p:spPr>
          <a:xfrm>
            <a:off x="7039080" y="6505640"/>
            <a:ext cx="2819160" cy="755280"/>
          </a:xfrm>
          <a:prstGeom prst="rect">
            <a:avLst/>
          </a:prstGeom>
          <a:ln>
            <a:noFill/>
          </a:ln>
        </p:spPr>
      </p:pic>
      <p:sp>
        <p:nvSpPr>
          <p:cNvPr id="19" name="CustomShape 1"/>
          <p:cNvSpPr/>
          <p:nvPr/>
        </p:nvSpPr>
        <p:spPr>
          <a:xfrm>
            <a:off x="3513918" y="7032680"/>
            <a:ext cx="2895120" cy="22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1000" strike="noStrike" dirty="0">
                <a:solidFill>
                  <a:srgbClr val="FFFF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Corbel"/>
              </a:rPr>
              <a:t>Multimedia Signal Processing Research Lab.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0099" y="6505640"/>
            <a:ext cx="783381" cy="426251"/>
          </a:xfrm>
          <a:prstGeom prst="rect">
            <a:avLst/>
          </a:prstGeom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isometricOffAxis1Right"/>
            <a:lightRig rig="threePt" dir="t"/>
          </a:scene3d>
        </p:spPr>
      </p:pic>
      <p:sp>
        <p:nvSpPr>
          <p:cNvPr id="12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143390" y="6931891"/>
            <a:ext cx="596797" cy="350759"/>
          </a:xfrm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isometricOffAxis1Right"/>
            <a:lightRig rig="threePt" dir="t"/>
          </a:scene3d>
        </p:spPr>
        <p:txBody>
          <a:bodyPr/>
          <a:lstStyle/>
          <a:p>
            <a:r>
              <a:rPr lang="fa-IR" sz="1200" dirty="0">
                <a:ln>
                  <a:solidFill>
                    <a:srgbClr val="FFFF00"/>
                  </a:solidFill>
                </a:ln>
                <a:cs typeface="B Homa" panose="00000400000000000000" pitchFamily="2" charset="-78"/>
              </a:rPr>
              <a:t>6 از 16</a:t>
            </a:r>
            <a:endParaRPr lang="en-US" sz="1200" dirty="0">
              <a:ln>
                <a:solidFill>
                  <a:srgbClr val="FFFF00"/>
                </a:solidFill>
              </a:ln>
              <a:cs typeface="B Homa" panose="00000400000000000000" pitchFamily="2" charset="-78"/>
            </a:endParaRPr>
          </a:p>
        </p:txBody>
      </p:sp>
      <p:sp>
        <p:nvSpPr>
          <p:cNvPr id="20" name="TextShape 4"/>
          <p:cNvSpPr txBox="1"/>
          <p:nvPr/>
        </p:nvSpPr>
        <p:spPr>
          <a:xfrm>
            <a:off x="4740812" y="1149480"/>
            <a:ext cx="2700997" cy="614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 rtl="1"/>
            <a:r>
              <a:rPr lang="fa-IR" sz="3200" b="1" dirty="0">
                <a:solidFill>
                  <a:srgbClr val="FFFF66"/>
                </a:solidFill>
                <a:latin typeface="Buxton Sketch" panose="03080500000500000004" pitchFamily="66" charset="0"/>
                <a:cs typeface="B Kamran" panose="00000400000000000000" pitchFamily="2" charset="-78"/>
              </a:rPr>
              <a:t>منابع و کتاب های مفید</a:t>
            </a:r>
            <a:endParaRPr lang="fa-IR" sz="3200" b="1" dirty="0">
              <a:latin typeface="Buxton Sketch" panose="03080500000500000004" pitchFamily="66" charset="0"/>
              <a:cs typeface="B Kamran" panose="00000400000000000000" pitchFamily="2" charset="-78"/>
            </a:endParaRPr>
          </a:p>
        </p:txBody>
      </p:sp>
      <p:sp>
        <p:nvSpPr>
          <p:cNvPr id="15" name="TextShape 4"/>
          <p:cNvSpPr txBox="1"/>
          <p:nvPr/>
        </p:nvSpPr>
        <p:spPr>
          <a:xfrm>
            <a:off x="1575581" y="2230348"/>
            <a:ext cx="2782398" cy="113183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 rtl="1"/>
            <a:r>
              <a:rPr lang="fa-IR" sz="3200" b="1" dirty="0">
                <a:solidFill>
                  <a:srgbClr val="FFFF66"/>
                </a:solidFill>
                <a:latin typeface="Buxton Sketch" panose="03080500000500000004" pitchFamily="66" charset="0"/>
                <a:cs typeface="B Kamran" panose="00000400000000000000" pitchFamily="2" charset="-78"/>
              </a:rPr>
              <a:t>اجزا یادگیری آماری</a:t>
            </a:r>
          </a:p>
          <a:p>
            <a:pPr algn="ctr" rtl="1"/>
            <a:r>
              <a:rPr lang="fa-IR" sz="3200" b="1" dirty="0">
                <a:solidFill>
                  <a:srgbClr val="FFFF66"/>
                </a:solidFill>
                <a:latin typeface="Buxton Sketch" panose="03080500000500000004" pitchFamily="66" charset="0"/>
                <a:cs typeface="B Kamran" panose="00000400000000000000" pitchFamily="2" charset="-78"/>
              </a:rPr>
              <a:t>نویسنده: تیبشیرانی</a:t>
            </a:r>
            <a:endParaRPr lang="fa-IR" sz="3200" b="1" dirty="0">
              <a:latin typeface="Buxton Sketch" panose="03080500000500000004" pitchFamily="66" charset="0"/>
              <a:cs typeface="B Kamran" panose="00000400000000000000" pitchFamily="2" charset="-78"/>
            </a:endParaRPr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3919578116"/>
              </p:ext>
            </p:extLst>
          </p:nvPr>
        </p:nvGraphicFramePr>
        <p:xfrm>
          <a:off x="7737231" y="1928800"/>
          <a:ext cx="2121009" cy="4359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280473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Picture 3"/>
          <p:cNvPicPr/>
          <p:nvPr/>
        </p:nvPicPr>
        <p:blipFill>
          <a:blip r:embed="rId2"/>
          <a:stretch/>
        </p:blipFill>
        <p:spPr>
          <a:xfrm>
            <a:off x="8223120" y="311760"/>
            <a:ext cx="1142640" cy="1209600"/>
          </a:xfrm>
          <a:prstGeom prst="rect">
            <a:avLst/>
          </a:prstGeom>
          <a:ln>
            <a:noFill/>
          </a:ln>
        </p:spPr>
      </p:pic>
      <p:pic>
        <p:nvPicPr>
          <p:cNvPr id="243" name="Picture 4"/>
          <p:cNvPicPr/>
          <p:nvPr/>
        </p:nvPicPr>
        <p:blipFill>
          <a:blip r:embed="rId3"/>
          <a:stretch/>
        </p:blipFill>
        <p:spPr>
          <a:xfrm>
            <a:off x="731520" y="311760"/>
            <a:ext cx="1101960" cy="837720"/>
          </a:xfrm>
          <a:prstGeom prst="rect">
            <a:avLst/>
          </a:prstGeom>
          <a:ln>
            <a:noFill/>
          </a:ln>
        </p:spPr>
      </p:pic>
      <p:pic>
        <p:nvPicPr>
          <p:cNvPr id="18" name="Picture 6"/>
          <p:cNvPicPr/>
          <p:nvPr/>
        </p:nvPicPr>
        <p:blipFill>
          <a:blip r:embed="rId4"/>
          <a:stretch/>
        </p:blipFill>
        <p:spPr>
          <a:xfrm>
            <a:off x="7039080" y="6505640"/>
            <a:ext cx="2819160" cy="755280"/>
          </a:xfrm>
          <a:prstGeom prst="rect">
            <a:avLst/>
          </a:prstGeom>
          <a:ln>
            <a:noFill/>
          </a:ln>
        </p:spPr>
      </p:pic>
      <p:sp>
        <p:nvSpPr>
          <p:cNvPr id="19" name="CustomShape 1"/>
          <p:cNvSpPr/>
          <p:nvPr/>
        </p:nvSpPr>
        <p:spPr>
          <a:xfrm>
            <a:off x="3513918" y="7032680"/>
            <a:ext cx="2895120" cy="22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1000" strike="noStrike" dirty="0">
                <a:solidFill>
                  <a:srgbClr val="FFFF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Corbel"/>
              </a:rPr>
              <a:t>Multimedia Signal Processing Research Lab.</a:t>
            </a:r>
            <a:endParaRPr dirty="0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0099" y="6505640"/>
            <a:ext cx="783381" cy="426251"/>
          </a:xfrm>
          <a:prstGeom prst="rect">
            <a:avLst/>
          </a:prstGeom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isometricOffAxis1Right"/>
            <a:lightRig rig="threePt" dir="t"/>
          </a:scene3d>
        </p:spPr>
      </p:pic>
      <p:sp>
        <p:nvSpPr>
          <p:cNvPr id="12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143390" y="6931891"/>
            <a:ext cx="596797" cy="350759"/>
          </a:xfrm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  <a:scene3d>
            <a:camera prst="isometricOffAxis1Right"/>
            <a:lightRig rig="threePt" dir="t"/>
          </a:scene3d>
        </p:spPr>
        <p:txBody>
          <a:bodyPr/>
          <a:lstStyle/>
          <a:p>
            <a:r>
              <a:rPr lang="fa-IR" sz="1200" dirty="0">
                <a:ln>
                  <a:solidFill>
                    <a:srgbClr val="FFFF00"/>
                  </a:solidFill>
                </a:ln>
                <a:cs typeface="B Homa" panose="00000400000000000000" pitchFamily="2" charset="-78"/>
              </a:rPr>
              <a:t>6 از 16</a:t>
            </a:r>
            <a:endParaRPr lang="en-US" sz="1200" dirty="0">
              <a:ln>
                <a:solidFill>
                  <a:srgbClr val="FFFF00"/>
                </a:solidFill>
              </a:ln>
              <a:cs typeface="B Homa" panose="00000400000000000000" pitchFamily="2" charset="-78"/>
            </a:endParaRPr>
          </a:p>
        </p:txBody>
      </p:sp>
      <p:sp>
        <p:nvSpPr>
          <p:cNvPr id="20" name="TextShape 4"/>
          <p:cNvSpPr txBox="1"/>
          <p:nvPr/>
        </p:nvSpPr>
        <p:spPr>
          <a:xfrm>
            <a:off x="4740812" y="1149480"/>
            <a:ext cx="2700997" cy="614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 rtl="1"/>
            <a:r>
              <a:rPr lang="fa-IR" sz="3200" b="1" dirty="0">
                <a:solidFill>
                  <a:srgbClr val="FFFF66"/>
                </a:solidFill>
                <a:latin typeface="Buxton Sketch" panose="03080500000500000004" pitchFamily="66" charset="0"/>
                <a:cs typeface="B Kamran" panose="00000400000000000000" pitchFamily="2" charset="-78"/>
              </a:rPr>
              <a:t>منابع و کتاب های مفید</a:t>
            </a:r>
            <a:endParaRPr lang="fa-IR" sz="3200" b="1" dirty="0">
              <a:latin typeface="Buxton Sketch" panose="03080500000500000004" pitchFamily="66" charset="0"/>
              <a:cs typeface="B Kamra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l="1041" r="1191"/>
          <a:stretch/>
        </p:blipFill>
        <p:spPr>
          <a:xfrm>
            <a:off x="4638121" y="1764000"/>
            <a:ext cx="2906378" cy="40142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5" name="TextShape 4"/>
          <p:cNvSpPr txBox="1"/>
          <p:nvPr/>
        </p:nvSpPr>
        <p:spPr>
          <a:xfrm>
            <a:off x="731520" y="2244416"/>
            <a:ext cx="3727938" cy="113183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 rtl="1"/>
            <a:r>
              <a:rPr lang="fa-IR" sz="3200" b="1" dirty="0">
                <a:solidFill>
                  <a:srgbClr val="FFFF66"/>
                </a:solidFill>
                <a:latin typeface="Buxton Sketch" panose="03080500000500000004" pitchFamily="66" charset="0"/>
                <a:cs typeface="B Kamran" panose="00000400000000000000" pitchFamily="2" charset="-78"/>
              </a:rPr>
              <a:t>بازشناسایی الگو و یادگیری ماشین</a:t>
            </a:r>
          </a:p>
          <a:p>
            <a:pPr algn="ctr" rtl="1"/>
            <a:r>
              <a:rPr lang="fa-IR" sz="3200" b="1" dirty="0">
                <a:solidFill>
                  <a:srgbClr val="FFFF66"/>
                </a:solidFill>
                <a:latin typeface="Buxton Sketch" panose="03080500000500000004" pitchFamily="66" charset="0"/>
                <a:cs typeface="B Kamran" panose="00000400000000000000" pitchFamily="2" charset="-78"/>
              </a:rPr>
              <a:t>نویسنده: بیشاپ</a:t>
            </a:r>
            <a:endParaRPr lang="fa-IR" sz="3200" b="1" dirty="0">
              <a:latin typeface="Buxton Sketch" panose="03080500000500000004" pitchFamily="66" charset="0"/>
              <a:cs typeface="B Kamran" panose="00000400000000000000" pitchFamily="2" charset="-78"/>
            </a:endParaRPr>
          </a:p>
        </p:txBody>
      </p:sp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3919578116"/>
              </p:ext>
            </p:extLst>
          </p:nvPr>
        </p:nvGraphicFramePr>
        <p:xfrm>
          <a:off x="7737231" y="1928800"/>
          <a:ext cx="2121009" cy="4359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07612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eme1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heme1" id="{ADF3EF1B-1EBA-4119-ABAF-30AD41E23837}" vid="{2F396A0A-AC4C-4332-8253-E973C9FFD5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14124</TotalTime>
  <Words>703</Words>
  <Application>Microsoft Office PowerPoint</Application>
  <PresentationFormat>Custom</PresentationFormat>
  <Paragraphs>184</Paragraphs>
  <Slides>20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5" baseType="lpstr">
      <vt:lpstr>B Homa</vt:lpstr>
      <vt:lpstr>IranNastaliq</vt:lpstr>
      <vt:lpstr>URW Chancery L</vt:lpstr>
      <vt:lpstr>Corbel</vt:lpstr>
      <vt:lpstr>Arial</vt:lpstr>
      <vt:lpstr>Buxton Sketch</vt:lpstr>
      <vt:lpstr>Consolas</vt:lpstr>
      <vt:lpstr>Alpine</vt:lpstr>
      <vt:lpstr>Times New Roman</vt:lpstr>
      <vt:lpstr>Cambria Math</vt:lpstr>
      <vt:lpstr>Calibri</vt:lpstr>
      <vt:lpstr>Albertus</vt:lpstr>
      <vt:lpstr>A Cut Above The Rest</vt:lpstr>
      <vt:lpstr>B Nazanin</vt:lpstr>
      <vt:lpstr>Theme1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>mh</dc:creator>
  <cp:lastModifiedBy>Mohammad Hasan Shammakhi</cp:lastModifiedBy>
  <cp:revision>85</cp:revision>
  <dcterms:created xsi:type="dcterms:W3CDTF">2015-08-21T21:37:39Z</dcterms:created>
  <dcterms:modified xsi:type="dcterms:W3CDTF">2023-06-23T04:01:02Z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33</vt:i4>
  </property>
</Properties>
</file>